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6.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7.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8.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9.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5"/>
    <p:sldMasterId id="2147483743" r:id="rId6"/>
    <p:sldMasterId id="2147483746" r:id="rId7"/>
    <p:sldMasterId id="2147483749" r:id="rId8"/>
    <p:sldMasterId id="2147483752" r:id="rId9"/>
    <p:sldMasterId id="2147483906" r:id="rId10"/>
    <p:sldMasterId id="2147483722" r:id="rId11"/>
    <p:sldMasterId id="2147483909" r:id="rId12"/>
    <p:sldMasterId id="2147483690" r:id="rId13"/>
    <p:sldMasterId id="2147483698" r:id="rId14"/>
  </p:sldMasterIdLst>
  <p:notesMasterIdLst>
    <p:notesMasterId r:id="rId34"/>
  </p:notesMasterIdLst>
  <p:handoutMasterIdLst>
    <p:handoutMasterId r:id="rId35"/>
  </p:handoutMasterIdLst>
  <p:sldIdLst>
    <p:sldId id="272" r:id="rId15"/>
    <p:sldId id="280" r:id="rId16"/>
    <p:sldId id="281" r:id="rId17"/>
    <p:sldId id="298" r:id="rId18"/>
    <p:sldId id="284" r:id="rId19"/>
    <p:sldId id="277" r:id="rId20"/>
    <p:sldId id="283" r:id="rId21"/>
    <p:sldId id="303" r:id="rId22"/>
    <p:sldId id="301" r:id="rId23"/>
    <p:sldId id="279" r:id="rId24"/>
    <p:sldId id="286" r:id="rId25"/>
    <p:sldId id="288" r:id="rId26"/>
    <p:sldId id="287" r:id="rId27"/>
    <p:sldId id="300" r:id="rId28"/>
    <p:sldId id="294" r:id="rId29"/>
    <p:sldId id="289" r:id="rId30"/>
    <p:sldId id="296" r:id="rId31"/>
    <p:sldId id="295" r:id="rId32"/>
    <p:sldId id="297" r:id="rId33"/>
  </p:sldIdLst>
  <p:sldSz cx="9144000" cy="6858000" type="screen4x3"/>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251B"/>
    <a:srgbClr val="E418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88" autoAdjust="0"/>
    <p:restoredTop sz="94699"/>
  </p:normalViewPr>
  <p:slideViewPr>
    <p:cSldViewPr snapToGrid="0">
      <p:cViewPr>
        <p:scale>
          <a:sx n="75" d="100"/>
          <a:sy n="75" d="100"/>
        </p:scale>
        <p:origin x="618" y="-10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98" d="100"/>
          <a:sy n="98" d="100"/>
        </p:scale>
        <p:origin x="3200" y="8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4.xml"/><Relationship Id="rId13" Type="http://schemas.openxmlformats.org/officeDocument/2006/relationships/slideMaster" Target="slideMasters/slideMaster9.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7.xml"/><Relationship Id="rId34" Type="http://schemas.openxmlformats.org/officeDocument/2006/relationships/notesMaster" Target="notesMasters/notesMaster1.xml"/><Relationship Id="rId7" Type="http://schemas.openxmlformats.org/officeDocument/2006/relationships/slideMaster" Target="slideMasters/slideMaster3.xml"/><Relationship Id="rId12" Type="http://schemas.openxmlformats.org/officeDocument/2006/relationships/slideMaster" Target="slideMasters/slideMaster8.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Master" Target="slideMasters/slideMaster7.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presProps" Target="presProps.xml"/><Relationship Id="rId10" Type="http://schemas.openxmlformats.org/officeDocument/2006/relationships/slideMaster" Target="slideMasters/slideMaster6.xml"/><Relationship Id="rId19" Type="http://schemas.openxmlformats.org/officeDocument/2006/relationships/slide" Target="slides/slide5.xml"/><Relationship Id="rId31" Type="http://schemas.openxmlformats.org/officeDocument/2006/relationships/slide" Target="slides/slide17.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Master" Target="slideMasters/slideMaster10.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051587-4E45-4E7F-9096-DD624FA70B9F}" type="doc">
      <dgm:prSet loTypeId="urn:microsoft.com/office/officeart/2017/3/layout/DropPinTimeline" loCatId="process" qsTypeId="urn:microsoft.com/office/officeart/2005/8/quickstyle/simple1" qsCatId="simple" csTypeId="urn:microsoft.com/office/officeart/2005/8/colors/colorful2" csCatId="colorful" phldr="1"/>
      <dgm:spPr/>
      <dgm:t>
        <a:bodyPr/>
        <a:lstStyle/>
        <a:p>
          <a:endParaRPr lang="en-US"/>
        </a:p>
      </dgm:t>
    </dgm:pt>
    <dgm:pt modelId="{3AD86B40-EDC8-40FA-B1F5-A6745C105058}">
      <dgm:prSet/>
      <dgm:spPr/>
      <dgm:t>
        <a:bodyPr/>
        <a:lstStyle/>
        <a:p>
          <a:pPr>
            <a:defRPr b="1"/>
          </a:pPr>
          <a:r>
            <a:rPr lang="en-US" dirty="0"/>
            <a:t>1940</a:t>
          </a:r>
        </a:p>
      </dgm:t>
    </dgm:pt>
    <dgm:pt modelId="{3527588D-F38E-4475-8ECB-E93F78BC482B}" type="parTrans" cxnId="{7866C1FC-152A-4096-BC93-5A89B5F763BC}">
      <dgm:prSet/>
      <dgm:spPr/>
      <dgm:t>
        <a:bodyPr/>
        <a:lstStyle/>
        <a:p>
          <a:endParaRPr lang="en-US"/>
        </a:p>
      </dgm:t>
    </dgm:pt>
    <dgm:pt modelId="{07B6F3CE-49A0-4DE1-BC73-C99F6D87880D}" type="sibTrans" cxnId="{7866C1FC-152A-4096-BC93-5A89B5F763BC}">
      <dgm:prSet/>
      <dgm:spPr/>
      <dgm:t>
        <a:bodyPr/>
        <a:lstStyle/>
        <a:p>
          <a:endParaRPr lang="en-US"/>
        </a:p>
      </dgm:t>
    </dgm:pt>
    <dgm:pt modelId="{4C2AF91A-EDAA-4634-9EB4-46E285F99B43}">
      <dgm:prSet/>
      <dgm:spPr/>
      <dgm:t>
        <a:bodyPr/>
        <a:lstStyle/>
        <a:p>
          <a:r>
            <a:rPr lang="en-US" dirty="0"/>
            <a:t>The Negro United Mine Workers launch a strike</a:t>
          </a:r>
        </a:p>
        <a:p>
          <a:r>
            <a:rPr lang="en-US" dirty="0"/>
            <a:t> in West Virginia against discriminatory pay. A </a:t>
          </a:r>
        </a:p>
        <a:p>
          <a:r>
            <a:rPr lang="en-US" dirty="0"/>
            <a:t>leader of the strike declares “</a:t>
          </a:r>
          <a:r>
            <a:rPr lang="en-US" i="1" dirty="0"/>
            <a:t>we were asleep. </a:t>
          </a:r>
        </a:p>
        <a:p>
          <a:r>
            <a:rPr lang="en-US" i="1" dirty="0"/>
            <a:t>But we will stay woke from now on</a:t>
          </a:r>
          <a:r>
            <a:rPr lang="en-US" dirty="0"/>
            <a:t>”.</a:t>
          </a:r>
        </a:p>
      </dgm:t>
    </dgm:pt>
    <dgm:pt modelId="{087EFE58-DDF0-4E1A-A53F-D114E8A2097F}" type="parTrans" cxnId="{ECAE201F-360F-41CB-BD27-FB75C8110396}">
      <dgm:prSet/>
      <dgm:spPr/>
      <dgm:t>
        <a:bodyPr/>
        <a:lstStyle/>
        <a:p>
          <a:endParaRPr lang="en-US"/>
        </a:p>
      </dgm:t>
    </dgm:pt>
    <dgm:pt modelId="{9119DD94-8984-43A2-8CC0-6CFDA0C2EA4A}" type="sibTrans" cxnId="{ECAE201F-360F-41CB-BD27-FB75C8110396}">
      <dgm:prSet/>
      <dgm:spPr/>
      <dgm:t>
        <a:bodyPr/>
        <a:lstStyle/>
        <a:p>
          <a:endParaRPr lang="en-US"/>
        </a:p>
      </dgm:t>
    </dgm:pt>
    <dgm:pt modelId="{4993964E-B67C-4C6B-BD4F-D04AC6FC00C5}">
      <dgm:prSet/>
      <dgm:spPr/>
      <dgm:t>
        <a:bodyPr/>
        <a:lstStyle/>
        <a:p>
          <a:pPr>
            <a:defRPr b="1"/>
          </a:pPr>
          <a:r>
            <a:rPr lang="en-US" dirty="0"/>
            <a:t>1962</a:t>
          </a:r>
        </a:p>
      </dgm:t>
    </dgm:pt>
    <dgm:pt modelId="{4BA39AA7-E5C4-416A-B049-4DE1742E82D1}" type="parTrans" cxnId="{33368AFE-95E4-4CEE-8547-04AEDD1AD0E8}">
      <dgm:prSet/>
      <dgm:spPr/>
      <dgm:t>
        <a:bodyPr/>
        <a:lstStyle/>
        <a:p>
          <a:endParaRPr lang="en-US"/>
        </a:p>
      </dgm:t>
    </dgm:pt>
    <dgm:pt modelId="{EBDDA2BC-4719-4E12-BDE0-47A87F5680C4}" type="sibTrans" cxnId="{33368AFE-95E4-4CEE-8547-04AEDD1AD0E8}">
      <dgm:prSet/>
      <dgm:spPr/>
      <dgm:t>
        <a:bodyPr/>
        <a:lstStyle/>
        <a:p>
          <a:endParaRPr lang="en-US"/>
        </a:p>
      </dgm:t>
    </dgm:pt>
    <dgm:pt modelId="{1F4AEBBD-DCE3-42D4-AE46-CF9952362719}">
      <dgm:prSet/>
      <dgm:spPr/>
      <dgm:t>
        <a:bodyPr/>
        <a:lstStyle/>
        <a:p>
          <a:r>
            <a:rPr lang="en-US" dirty="0"/>
            <a:t>William Melvin Kelly’s essay ‘If You’re Woke You Dig It” appears in the New York Times.</a:t>
          </a:r>
        </a:p>
      </dgm:t>
    </dgm:pt>
    <dgm:pt modelId="{6FF5810D-A0B1-4630-A7E3-AC5FC15B1765}" type="parTrans" cxnId="{E6CFB6E8-81A5-45CE-80EE-21F3F12EF6B0}">
      <dgm:prSet/>
      <dgm:spPr/>
      <dgm:t>
        <a:bodyPr/>
        <a:lstStyle/>
        <a:p>
          <a:endParaRPr lang="en-US"/>
        </a:p>
      </dgm:t>
    </dgm:pt>
    <dgm:pt modelId="{E6312195-47CC-4C76-BB7E-D3426550CEA6}" type="sibTrans" cxnId="{E6CFB6E8-81A5-45CE-80EE-21F3F12EF6B0}">
      <dgm:prSet/>
      <dgm:spPr/>
      <dgm:t>
        <a:bodyPr/>
        <a:lstStyle/>
        <a:p>
          <a:endParaRPr lang="en-US"/>
        </a:p>
      </dgm:t>
    </dgm:pt>
    <dgm:pt modelId="{4AF774A0-E3D4-4B5F-93F5-40C0D9954985}">
      <dgm:prSet/>
      <dgm:spPr/>
      <dgm:t>
        <a:bodyPr/>
        <a:lstStyle/>
        <a:p>
          <a:pPr>
            <a:defRPr b="1"/>
          </a:pPr>
          <a:r>
            <a:rPr lang="en-US" dirty="0"/>
            <a:t>1972</a:t>
          </a:r>
        </a:p>
      </dgm:t>
    </dgm:pt>
    <dgm:pt modelId="{86FD2164-7887-43AF-9A69-E60D65576723}" type="parTrans" cxnId="{469CE7D5-5759-4F12-B3E5-182BBF9CFF81}">
      <dgm:prSet/>
      <dgm:spPr/>
      <dgm:t>
        <a:bodyPr/>
        <a:lstStyle/>
        <a:p>
          <a:endParaRPr lang="en-US"/>
        </a:p>
      </dgm:t>
    </dgm:pt>
    <dgm:pt modelId="{30587D9D-18CB-41ED-ACFF-E788A351228A}" type="sibTrans" cxnId="{469CE7D5-5759-4F12-B3E5-182BBF9CFF81}">
      <dgm:prSet/>
      <dgm:spPr/>
      <dgm:t>
        <a:bodyPr/>
        <a:lstStyle/>
        <a:p>
          <a:endParaRPr lang="en-US"/>
        </a:p>
      </dgm:t>
    </dgm:pt>
    <dgm:pt modelId="{6B267D02-6977-4E04-892F-3AF23EDF1E56}">
      <dgm:prSet/>
      <dgm:spPr/>
      <dgm:t>
        <a:bodyPr/>
        <a:lstStyle/>
        <a:p>
          <a:r>
            <a:rPr lang="en-US" dirty="0"/>
            <a:t>Author Barry Beckham uses “woke” in </a:t>
          </a:r>
        </a:p>
        <a:p>
          <a:r>
            <a:rPr lang="en-US" dirty="0"/>
            <a:t>his play </a:t>
          </a:r>
          <a:r>
            <a:rPr lang="en-US" i="1" dirty="0"/>
            <a:t>Garvey Lives</a:t>
          </a:r>
          <a:r>
            <a:rPr lang="en-US" dirty="0"/>
            <a:t>!</a:t>
          </a:r>
        </a:p>
      </dgm:t>
    </dgm:pt>
    <dgm:pt modelId="{527C3B6D-2C23-49E5-8009-036F521EEFDE}" type="parTrans" cxnId="{6B6E8D29-D8A7-44EF-952B-8EDAB42F8C3C}">
      <dgm:prSet/>
      <dgm:spPr/>
      <dgm:t>
        <a:bodyPr/>
        <a:lstStyle/>
        <a:p>
          <a:endParaRPr lang="en-US"/>
        </a:p>
      </dgm:t>
    </dgm:pt>
    <dgm:pt modelId="{D58B8EE2-A0D3-4B3E-88B9-6FF89C3E85EC}" type="sibTrans" cxnId="{6B6E8D29-D8A7-44EF-952B-8EDAB42F8C3C}">
      <dgm:prSet/>
      <dgm:spPr/>
      <dgm:t>
        <a:bodyPr/>
        <a:lstStyle/>
        <a:p>
          <a:endParaRPr lang="en-US"/>
        </a:p>
      </dgm:t>
    </dgm:pt>
    <dgm:pt modelId="{12C521C3-915A-410E-A081-BDC141866BD0}" type="pres">
      <dgm:prSet presAssocID="{A4051587-4E45-4E7F-9096-DD624FA70B9F}" presName="root" presStyleCnt="0">
        <dgm:presLayoutVars>
          <dgm:chMax/>
          <dgm:chPref/>
          <dgm:animLvl val="lvl"/>
        </dgm:presLayoutVars>
      </dgm:prSet>
      <dgm:spPr/>
    </dgm:pt>
    <dgm:pt modelId="{6A627542-9891-441B-888B-E171F2D36545}" type="pres">
      <dgm:prSet presAssocID="{A4051587-4E45-4E7F-9096-DD624FA70B9F}" presName="divider" presStyleLbl="fgAcc1" presStyleIdx="0" presStyleCnt="4"/>
      <dgm:spPr>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gm:spPr>
    </dgm:pt>
    <dgm:pt modelId="{408C8945-5AF9-43A9-AE3F-2415069EF28F}" type="pres">
      <dgm:prSet presAssocID="{A4051587-4E45-4E7F-9096-DD624FA70B9F}" presName="nodes" presStyleCnt="0">
        <dgm:presLayoutVars>
          <dgm:chMax/>
          <dgm:chPref/>
          <dgm:animLvl val="lvl"/>
        </dgm:presLayoutVars>
      </dgm:prSet>
      <dgm:spPr/>
    </dgm:pt>
    <dgm:pt modelId="{697F625F-B7DF-449B-8EC6-EF7467E81B3E}" type="pres">
      <dgm:prSet presAssocID="{3AD86B40-EDC8-40FA-B1F5-A6745C105058}" presName="composite" presStyleCnt="0"/>
      <dgm:spPr/>
    </dgm:pt>
    <dgm:pt modelId="{CB9E0FB5-7665-47C7-89D3-5B390943875C}" type="pres">
      <dgm:prSet presAssocID="{3AD86B40-EDC8-40FA-B1F5-A6745C105058}" presName="ConnectorPoint" presStyleLbl="lnNode1" presStyleIdx="0" presStyleCnt="3"/>
      <dgm:spPr>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818E968E-805E-430A-82BC-E9EB88EF28D3}" type="pres">
      <dgm:prSet presAssocID="{3AD86B40-EDC8-40FA-B1F5-A6745C105058}" presName="DropPinPlaceHolder" presStyleCnt="0"/>
      <dgm:spPr/>
    </dgm:pt>
    <dgm:pt modelId="{160EE532-B9EC-459F-BD8F-E877D004C0B9}" type="pres">
      <dgm:prSet presAssocID="{3AD86B40-EDC8-40FA-B1F5-A6745C105058}" presName="DropPin" presStyleLbl="alignNode1" presStyleIdx="0" presStyleCnt="3"/>
      <dgm:spPr/>
    </dgm:pt>
    <dgm:pt modelId="{D3518C0D-EB7A-4638-B027-1B82BEEC93DF}" type="pres">
      <dgm:prSet presAssocID="{3AD86B40-EDC8-40FA-B1F5-A6745C105058}" presName="Ellipse" presStyleLbl="fgAcc1" presStyleIdx="1" presStyleCnt="4"/>
      <dgm:spPr>
        <a:solidFill>
          <a:schemeClr val="lt1">
            <a:alpha val="90000"/>
            <a:hueOff val="0"/>
            <a:satOff val="0"/>
            <a:lumOff val="0"/>
            <a:alphaOff val="0"/>
          </a:schemeClr>
        </a:solidFill>
        <a:ln w="12700" cap="flat" cmpd="sng" algn="ctr">
          <a:noFill/>
          <a:prstDash val="solid"/>
          <a:miter lim="800000"/>
        </a:ln>
        <a:effectLst/>
      </dgm:spPr>
    </dgm:pt>
    <dgm:pt modelId="{542B7378-E63D-4457-AE74-8C3025B45442}" type="pres">
      <dgm:prSet presAssocID="{3AD86B40-EDC8-40FA-B1F5-A6745C105058}" presName="L2TextContainer" presStyleLbl="revTx" presStyleIdx="0" presStyleCnt="6">
        <dgm:presLayoutVars>
          <dgm:bulletEnabled val="1"/>
        </dgm:presLayoutVars>
      </dgm:prSet>
      <dgm:spPr/>
    </dgm:pt>
    <dgm:pt modelId="{9DEB2ACE-DEDA-47B0-8B2B-E6144F75C716}" type="pres">
      <dgm:prSet presAssocID="{3AD86B40-EDC8-40FA-B1F5-A6745C105058}" presName="L1TextContainer" presStyleLbl="revTx" presStyleIdx="1" presStyleCnt="6">
        <dgm:presLayoutVars>
          <dgm:chMax val="1"/>
          <dgm:chPref val="1"/>
          <dgm:bulletEnabled val="1"/>
        </dgm:presLayoutVars>
      </dgm:prSet>
      <dgm:spPr/>
    </dgm:pt>
    <dgm:pt modelId="{2B64F93A-AACD-4E33-ABFE-C67200ADEFBD}" type="pres">
      <dgm:prSet presAssocID="{3AD86B40-EDC8-40FA-B1F5-A6745C105058}" presName="ConnectLine" presStyleLbl="sibTrans1D1" presStyleIdx="0" presStyleCnt="3"/>
      <dgm:spPr>
        <a:noFill/>
        <a:ln w="12700" cap="flat" cmpd="sng" algn="ctr">
          <a:solidFill>
            <a:schemeClr val="accent2">
              <a:hueOff val="0"/>
              <a:satOff val="0"/>
              <a:lumOff val="0"/>
              <a:alphaOff val="0"/>
            </a:schemeClr>
          </a:solidFill>
          <a:prstDash val="dash"/>
          <a:miter lim="800000"/>
        </a:ln>
        <a:effectLst/>
      </dgm:spPr>
    </dgm:pt>
    <dgm:pt modelId="{349E5622-1630-429E-BE82-4D40C50123FF}" type="pres">
      <dgm:prSet presAssocID="{3AD86B40-EDC8-40FA-B1F5-A6745C105058}" presName="EmptyPlaceHolder" presStyleCnt="0"/>
      <dgm:spPr/>
    </dgm:pt>
    <dgm:pt modelId="{53D59439-5B68-481D-ACEF-ED3707A59495}" type="pres">
      <dgm:prSet presAssocID="{07B6F3CE-49A0-4DE1-BC73-C99F6D87880D}" presName="spaceBetweenRectangles" presStyleCnt="0"/>
      <dgm:spPr/>
    </dgm:pt>
    <dgm:pt modelId="{5C6DD344-9560-4176-86F3-B8B4E0BD2097}" type="pres">
      <dgm:prSet presAssocID="{4993964E-B67C-4C6B-BD4F-D04AC6FC00C5}" presName="composite" presStyleCnt="0"/>
      <dgm:spPr/>
    </dgm:pt>
    <dgm:pt modelId="{9243C13C-243E-412D-9EA0-F35351676B3D}" type="pres">
      <dgm:prSet presAssocID="{4993964E-B67C-4C6B-BD4F-D04AC6FC00C5}" presName="ConnectorPoint" presStyleLbl="lnNode1" presStyleIdx="1" presStyleCnt="3"/>
      <dgm:spPr>
        <a:solidFill>
          <a:schemeClr val="accent2">
            <a:hueOff val="-747199"/>
            <a:satOff val="-13323"/>
            <a:lumOff val="-1471"/>
            <a:alphaOff val="0"/>
          </a:schemeClr>
        </a:solidFill>
        <a:ln w="6350" cap="flat" cmpd="sng" algn="ctr">
          <a:solidFill>
            <a:schemeClr val="lt1">
              <a:hueOff val="0"/>
              <a:satOff val="0"/>
              <a:lumOff val="0"/>
              <a:alphaOff val="0"/>
            </a:schemeClr>
          </a:solidFill>
          <a:prstDash val="solid"/>
          <a:miter lim="800000"/>
        </a:ln>
        <a:effectLst/>
      </dgm:spPr>
    </dgm:pt>
    <dgm:pt modelId="{66C762E3-7E22-4314-A0DF-FECF22AA85FD}" type="pres">
      <dgm:prSet presAssocID="{4993964E-B67C-4C6B-BD4F-D04AC6FC00C5}" presName="DropPinPlaceHolder" presStyleCnt="0"/>
      <dgm:spPr/>
    </dgm:pt>
    <dgm:pt modelId="{923543F5-632C-4C41-8EA4-654A0B37F6F0}" type="pres">
      <dgm:prSet presAssocID="{4993964E-B67C-4C6B-BD4F-D04AC6FC00C5}" presName="DropPin" presStyleLbl="alignNode1" presStyleIdx="1" presStyleCnt="3"/>
      <dgm:spPr/>
    </dgm:pt>
    <dgm:pt modelId="{10A067CC-4353-45AD-A103-A9F6B35EAC90}" type="pres">
      <dgm:prSet presAssocID="{4993964E-B67C-4C6B-BD4F-D04AC6FC00C5}" presName="Ellipse" presStyleLbl="fgAcc1" presStyleIdx="2" presStyleCnt="4"/>
      <dgm:spPr>
        <a:solidFill>
          <a:schemeClr val="lt1">
            <a:alpha val="90000"/>
            <a:hueOff val="0"/>
            <a:satOff val="0"/>
            <a:lumOff val="0"/>
            <a:alphaOff val="0"/>
          </a:schemeClr>
        </a:solidFill>
        <a:ln w="12700" cap="flat" cmpd="sng" algn="ctr">
          <a:noFill/>
          <a:prstDash val="solid"/>
          <a:miter lim="800000"/>
        </a:ln>
        <a:effectLst/>
      </dgm:spPr>
    </dgm:pt>
    <dgm:pt modelId="{7DB3459B-70E3-471B-B9A6-D3F7F4026C27}" type="pres">
      <dgm:prSet presAssocID="{4993964E-B67C-4C6B-BD4F-D04AC6FC00C5}" presName="L2TextContainer" presStyleLbl="revTx" presStyleIdx="2" presStyleCnt="6">
        <dgm:presLayoutVars>
          <dgm:bulletEnabled val="1"/>
        </dgm:presLayoutVars>
      </dgm:prSet>
      <dgm:spPr/>
    </dgm:pt>
    <dgm:pt modelId="{66D4EE66-B224-4894-B832-2C28B933F206}" type="pres">
      <dgm:prSet presAssocID="{4993964E-B67C-4C6B-BD4F-D04AC6FC00C5}" presName="L1TextContainer" presStyleLbl="revTx" presStyleIdx="3" presStyleCnt="6">
        <dgm:presLayoutVars>
          <dgm:chMax val="1"/>
          <dgm:chPref val="1"/>
          <dgm:bulletEnabled val="1"/>
        </dgm:presLayoutVars>
      </dgm:prSet>
      <dgm:spPr/>
    </dgm:pt>
    <dgm:pt modelId="{E178BDC6-D10D-42E5-9CD6-21C4369E7E96}" type="pres">
      <dgm:prSet presAssocID="{4993964E-B67C-4C6B-BD4F-D04AC6FC00C5}" presName="ConnectLine" presStyleLbl="sibTrans1D1" presStyleIdx="1" presStyleCnt="3"/>
      <dgm:spPr>
        <a:noFill/>
        <a:ln w="12700" cap="flat" cmpd="sng" algn="ctr">
          <a:solidFill>
            <a:schemeClr val="accent2">
              <a:hueOff val="-747199"/>
              <a:satOff val="-13323"/>
              <a:lumOff val="-1471"/>
              <a:alphaOff val="0"/>
            </a:schemeClr>
          </a:solidFill>
          <a:prstDash val="dash"/>
          <a:miter lim="800000"/>
        </a:ln>
        <a:effectLst/>
      </dgm:spPr>
    </dgm:pt>
    <dgm:pt modelId="{94A93BC6-D29C-4E96-9ED5-D1DD51FF0948}" type="pres">
      <dgm:prSet presAssocID="{4993964E-B67C-4C6B-BD4F-D04AC6FC00C5}" presName="EmptyPlaceHolder" presStyleCnt="0"/>
      <dgm:spPr/>
    </dgm:pt>
    <dgm:pt modelId="{F2EDD95D-66A3-49F0-90FA-765CFF15753A}" type="pres">
      <dgm:prSet presAssocID="{EBDDA2BC-4719-4E12-BDE0-47A87F5680C4}" presName="spaceBetweenRectangles" presStyleCnt="0"/>
      <dgm:spPr/>
    </dgm:pt>
    <dgm:pt modelId="{F37DE55C-E426-4292-BD08-C41FC38BD58B}" type="pres">
      <dgm:prSet presAssocID="{4AF774A0-E3D4-4B5F-93F5-40C0D9954985}" presName="composite" presStyleCnt="0"/>
      <dgm:spPr/>
    </dgm:pt>
    <dgm:pt modelId="{E1FA18B8-9B51-4554-BE21-86AC5A385F08}" type="pres">
      <dgm:prSet presAssocID="{4AF774A0-E3D4-4B5F-93F5-40C0D9954985}" presName="ConnectorPoint" presStyleLbl="lnNode1" presStyleIdx="2" presStyleCnt="3"/>
      <dgm:spPr>
        <a:solidFill>
          <a:schemeClr val="accent2">
            <a:hueOff val="-1494398"/>
            <a:satOff val="-26647"/>
            <a:lumOff val="-2941"/>
            <a:alphaOff val="0"/>
          </a:schemeClr>
        </a:solidFill>
        <a:ln w="6350" cap="flat" cmpd="sng" algn="ctr">
          <a:solidFill>
            <a:schemeClr val="lt1">
              <a:hueOff val="0"/>
              <a:satOff val="0"/>
              <a:lumOff val="0"/>
              <a:alphaOff val="0"/>
            </a:schemeClr>
          </a:solidFill>
          <a:prstDash val="solid"/>
          <a:miter lim="800000"/>
        </a:ln>
        <a:effectLst/>
      </dgm:spPr>
    </dgm:pt>
    <dgm:pt modelId="{FC139B53-FAA7-4251-B958-B204EE76C03A}" type="pres">
      <dgm:prSet presAssocID="{4AF774A0-E3D4-4B5F-93F5-40C0D9954985}" presName="DropPinPlaceHolder" presStyleCnt="0"/>
      <dgm:spPr/>
    </dgm:pt>
    <dgm:pt modelId="{2DB72E3B-BE6B-4851-9E50-11A0F29B1DD7}" type="pres">
      <dgm:prSet presAssocID="{4AF774A0-E3D4-4B5F-93F5-40C0D9954985}" presName="DropPin" presStyleLbl="alignNode1" presStyleIdx="2" presStyleCnt="3"/>
      <dgm:spPr/>
    </dgm:pt>
    <dgm:pt modelId="{8CE5DC1F-998C-469D-B67C-AD81EEC91056}" type="pres">
      <dgm:prSet presAssocID="{4AF774A0-E3D4-4B5F-93F5-40C0D9954985}" presName="Ellipse" presStyleLbl="fgAcc1" presStyleIdx="3" presStyleCnt="4"/>
      <dgm:spPr>
        <a:solidFill>
          <a:schemeClr val="lt1">
            <a:alpha val="90000"/>
            <a:hueOff val="0"/>
            <a:satOff val="0"/>
            <a:lumOff val="0"/>
            <a:alphaOff val="0"/>
          </a:schemeClr>
        </a:solidFill>
        <a:ln w="12700" cap="flat" cmpd="sng" algn="ctr">
          <a:noFill/>
          <a:prstDash val="solid"/>
          <a:miter lim="800000"/>
        </a:ln>
        <a:effectLst/>
      </dgm:spPr>
    </dgm:pt>
    <dgm:pt modelId="{10FA4BE8-7D92-4D2B-BC7A-B942404540FB}" type="pres">
      <dgm:prSet presAssocID="{4AF774A0-E3D4-4B5F-93F5-40C0D9954985}" presName="L2TextContainer" presStyleLbl="revTx" presStyleIdx="4" presStyleCnt="6">
        <dgm:presLayoutVars>
          <dgm:bulletEnabled val="1"/>
        </dgm:presLayoutVars>
      </dgm:prSet>
      <dgm:spPr/>
    </dgm:pt>
    <dgm:pt modelId="{43B49D71-83C1-487D-B627-EDB2CEB2FE4D}" type="pres">
      <dgm:prSet presAssocID="{4AF774A0-E3D4-4B5F-93F5-40C0D9954985}" presName="L1TextContainer" presStyleLbl="revTx" presStyleIdx="5" presStyleCnt="6">
        <dgm:presLayoutVars>
          <dgm:chMax val="1"/>
          <dgm:chPref val="1"/>
          <dgm:bulletEnabled val="1"/>
        </dgm:presLayoutVars>
      </dgm:prSet>
      <dgm:spPr/>
    </dgm:pt>
    <dgm:pt modelId="{EEBFCB2E-4649-4884-8357-9699CF1011C2}" type="pres">
      <dgm:prSet presAssocID="{4AF774A0-E3D4-4B5F-93F5-40C0D9954985}" presName="ConnectLine" presStyleLbl="sibTrans1D1" presStyleIdx="2" presStyleCnt="3"/>
      <dgm:spPr>
        <a:noFill/>
        <a:ln w="12700" cap="flat" cmpd="sng" algn="ctr">
          <a:solidFill>
            <a:schemeClr val="accent2">
              <a:hueOff val="-1494398"/>
              <a:satOff val="-26647"/>
              <a:lumOff val="-2941"/>
              <a:alphaOff val="0"/>
            </a:schemeClr>
          </a:solidFill>
          <a:prstDash val="dash"/>
          <a:miter lim="800000"/>
        </a:ln>
        <a:effectLst/>
      </dgm:spPr>
    </dgm:pt>
    <dgm:pt modelId="{BCF9F82C-1E80-4871-ADC5-7D9A22E2AA84}" type="pres">
      <dgm:prSet presAssocID="{4AF774A0-E3D4-4B5F-93F5-40C0D9954985}" presName="EmptyPlaceHolder" presStyleCnt="0"/>
      <dgm:spPr/>
    </dgm:pt>
  </dgm:ptLst>
  <dgm:cxnLst>
    <dgm:cxn modelId="{E5719008-399C-4F9B-BFBE-054EE9F0F022}" type="presOf" srcId="{4AF774A0-E3D4-4B5F-93F5-40C0D9954985}" destId="{43B49D71-83C1-487D-B627-EDB2CEB2FE4D}" srcOrd="0" destOrd="0" presId="urn:microsoft.com/office/officeart/2017/3/layout/DropPinTimeline"/>
    <dgm:cxn modelId="{ECAE201F-360F-41CB-BD27-FB75C8110396}" srcId="{3AD86B40-EDC8-40FA-B1F5-A6745C105058}" destId="{4C2AF91A-EDAA-4634-9EB4-46E285F99B43}" srcOrd="0" destOrd="0" parTransId="{087EFE58-DDF0-4E1A-A53F-D114E8A2097F}" sibTransId="{9119DD94-8984-43A2-8CC0-6CFDA0C2EA4A}"/>
    <dgm:cxn modelId="{46A40320-16EF-4C00-9415-D0D8F8F83E57}" type="presOf" srcId="{4C2AF91A-EDAA-4634-9EB4-46E285F99B43}" destId="{542B7378-E63D-4457-AE74-8C3025B45442}" srcOrd="0" destOrd="0" presId="urn:microsoft.com/office/officeart/2017/3/layout/DropPinTimeline"/>
    <dgm:cxn modelId="{6B6E8D29-D8A7-44EF-952B-8EDAB42F8C3C}" srcId="{4AF774A0-E3D4-4B5F-93F5-40C0D9954985}" destId="{6B267D02-6977-4E04-892F-3AF23EDF1E56}" srcOrd="0" destOrd="0" parTransId="{527C3B6D-2C23-49E5-8009-036F521EEFDE}" sibTransId="{D58B8EE2-A0D3-4B3E-88B9-6FF89C3E85EC}"/>
    <dgm:cxn modelId="{2A7BE341-0FC8-4686-9DE4-97CAA3EF0A74}" type="presOf" srcId="{1F4AEBBD-DCE3-42D4-AE46-CF9952362719}" destId="{7DB3459B-70E3-471B-B9A6-D3F7F4026C27}" srcOrd="0" destOrd="0" presId="urn:microsoft.com/office/officeart/2017/3/layout/DropPinTimeline"/>
    <dgm:cxn modelId="{DD2F146D-4FE4-4AB8-A583-C2519A66FD24}" type="presOf" srcId="{4993964E-B67C-4C6B-BD4F-D04AC6FC00C5}" destId="{66D4EE66-B224-4894-B832-2C28B933F206}" srcOrd="0" destOrd="0" presId="urn:microsoft.com/office/officeart/2017/3/layout/DropPinTimeline"/>
    <dgm:cxn modelId="{23300253-BDC7-4155-A878-85DBED21D778}" type="presOf" srcId="{A4051587-4E45-4E7F-9096-DD624FA70B9F}" destId="{12C521C3-915A-410E-A081-BDC141866BD0}" srcOrd="0" destOrd="0" presId="urn:microsoft.com/office/officeart/2017/3/layout/DropPinTimeline"/>
    <dgm:cxn modelId="{69A2A29D-652F-4756-84B8-BB482980BB57}" type="presOf" srcId="{3AD86B40-EDC8-40FA-B1F5-A6745C105058}" destId="{9DEB2ACE-DEDA-47B0-8B2B-E6144F75C716}" srcOrd="0" destOrd="0" presId="urn:microsoft.com/office/officeart/2017/3/layout/DropPinTimeline"/>
    <dgm:cxn modelId="{79F540C1-5C92-4CDC-AB5F-ADF11488AA90}" type="presOf" srcId="{6B267D02-6977-4E04-892F-3AF23EDF1E56}" destId="{10FA4BE8-7D92-4D2B-BC7A-B942404540FB}" srcOrd="0" destOrd="0" presId="urn:microsoft.com/office/officeart/2017/3/layout/DropPinTimeline"/>
    <dgm:cxn modelId="{469CE7D5-5759-4F12-B3E5-182BBF9CFF81}" srcId="{A4051587-4E45-4E7F-9096-DD624FA70B9F}" destId="{4AF774A0-E3D4-4B5F-93F5-40C0D9954985}" srcOrd="2" destOrd="0" parTransId="{86FD2164-7887-43AF-9A69-E60D65576723}" sibTransId="{30587D9D-18CB-41ED-ACFF-E788A351228A}"/>
    <dgm:cxn modelId="{E6CFB6E8-81A5-45CE-80EE-21F3F12EF6B0}" srcId="{4993964E-B67C-4C6B-BD4F-D04AC6FC00C5}" destId="{1F4AEBBD-DCE3-42D4-AE46-CF9952362719}" srcOrd="0" destOrd="0" parTransId="{6FF5810D-A0B1-4630-A7E3-AC5FC15B1765}" sibTransId="{E6312195-47CC-4C76-BB7E-D3426550CEA6}"/>
    <dgm:cxn modelId="{7866C1FC-152A-4096-BC93-5A89B5F763BC}" srcId="{A4051587-4E45-4E7F-9096-DD624FA70B9F}" destId="{3AD86B40-EDC8-40FA-B1F5-A6745C105058}" srcOrd="0" destOrd="0" parTransId="{3527588D-F38E-4475-8ECB-E93F78BC482B}" sibTransId="{07B6F3CE-49A0-4DE1-BC73-C99F6D87880D}"/>
    <dgm:cxn modelId="{33368AFE-95E4-4CEE-8547-04AEDD1AD0E8}" srcId="{A4051587-4E45-4E7F-9096-DD624FA70B9F}" destId="{4993964E-B67C-4C6B-BD4F-D04AC6FC00C5}" srcOrd="1" destOrd="0" parTransId="{4BA39AA7-E5C4-416A-B049-4DE1742E82D1}" sibTransId="{EBDDA2BC-4719-4E12-BDE0-47A87F5680C4}"/>
    <dgm:cxn modelId="{45EF8CA9-A4EF-4B59-89A8-4FB446149FB6}" type="presParOf" srcId="{12C521C3-915A-410E-A081-BDC141866BD0}" destId="{6A627542-9891-441B-888B-E171F2D36545}" srcOrd="0" destOrd="0" presId="urn:microsoft.com/office/officeart/2017/3/layout/DropPinTimeline"/>
    <dgm:cxn modelId="{A8DE8F2C-F25E-4016-9BA2-5DC76669179A}" type="presParOf" srcId="{12C521C3-915A-410E-A081-BDC141866BD0}" destId="{408C8945-5AF9-43A9-AE3F-2415069EF28F}" srcOrd="1" destOrd="0" presId="urn:microsoft.com/office/officeart/2017/3/layout/DropPinTimeline"/>
    <dgm:cxn modelId="{3E1C800C-98B2-42D2-A828-FF63647261B6}" type="presParOf" srcId="{408C8945-5AF9-43A9-AE3F-2415069EF28F}" destId="{697F625F-B7DF-449B-8EC6-EF7467E81B3E}" srcOrd="0" destOrd="0" presId="urn:microsoft.com/office/officeart/2017/3/layout/DropPinTimeline"/>
    <dgm:cxn modelId="{A3CD5FC4-C695-4899-B74F-F4D139E5C863}" type="presParOf" srcId="{697F625F-B7DF-449B-8EC6-EF7467E81B3E}" destId="{CB9E0FB5-7665-47C7-89D3-5B390943875C}" srcOrd="0" destOrd="0" presId="urn:microsoft.com/office/officeart/2017/3/layout/DropPinTimeline"/>
    <dgm:cxn modelId="{B7F2AE21-A7F9-4FA5-A416-3EFCF926B45C}" type="presParOf" srcId="{697F625F-B7DF-449B-8EC6-EF7467E81B3E}" destId="{818E968E-805E-430A-82BC-E9EB88EF28D3}" srcOrd="1" destOrd="0" presId="urn:microsoft.com/office/officeart/2017/3/layout/DropPinTimeline"/>
    <dgm:cxn modelId="{C02C399F-569F-4100-A67D-E51B26E059D3}" type="presParOf" srcId="{818E968E-805E-430A-82BC-E9EB88EF28D3}" destId="{160EE532-B9EC-459F-BD8F-E877D004C0B9}" srcOrd="0" destOrd="0" presId="urn:microsoft.com/office/officeart/2017/3/layout/DropPinTimeline"/>
    <dgm:cxn modelId="{C7C10BDD-23A3-4E86-BE22-882D3C07A65C}" type="presParOf" srcId="{818E968E-805E-430A-82BC-E9EB88EF28D3}" destId="{D3518C0D-EB7A-4638-B027-1B82BEEC93DF}" srcOrd="1" destOrd="0" presId="urn:microsoft.com/office/officeart/2017/3/layout/DropPinTimeline"/>
    <dgm:cxn modelId="{5590FF98-C37E-431F-A157-CAEE80CE23EB}" type="presParOf" srcId="{697F625F-B7DF-449B-8EC6-EF7467E81B3E}" destId="{542B7378-E63D-4457-AE74-8C3025B45442}" srcOrd="2" destOrd="0" presId="urn:microsoft.com/office/officeart/2017/3/layout/DropPinTimeline"/>
    <dgm:cxn modelId="{E82F6531-36AD-48CB-BB60-1323464D8FD7}" type="presParOf" srcId="{697F625F-B7DF-449B-8EC6-EF7467E81B3E}" destId="{9DEB2ACE-DEDA-47B0-8B2B-E6144F75C716}" srcOrd="3" destOrd="0" presId="urn:microsoft.com/office/officeart/2017/3/layout/DropPinTimeline"/>
    <dgm:cxn modelId="{6A66833A-9BBE-4CD6-8A55-989A9FAA4219}" type="presParOf" srcId="{697F625F-B7DF-449B-8EC6-EF7467E81B3E}" destId="{2B64F93A-AACD-4E33-ABFE-C67200ADEFBD}" srcOrd="4" destOrd="0" presId="urn:microsoft.com/office/officeart/2017/3/layout/DropPinTimeline"/>
    <dgm:cxn modelId="{D8FE2873-1067-4E6D-AE82-543BAB34C926}" type="presParOf" srcId="{697F625F-B7DF-449B-8EC6-EF7467E81B3E}" destId="{349E5622-1630-429E-BE82-4D40C50123FF}" srcOrd="5" destOrd="0" presId="urn:microsoft.com/office/officeart/2017/3/layout/DropPinTimeline"/>
    <dgm:cxn modelId="{25206A1F-835B-4C3A-9E07-93C6B558855E}" type="presParOf" srcId="{408C8945-5AF9-43A9-AE3F-2415069EF28F}" destId="{53D59439-5B68-481D-ACEF-ED3707A59495}" srcOrd="1" destOrd="0" presId="urn:microsoft.com/office/officeart/2017/3/layout/DropPinTimeline"/>
    <dgm:cxn modelId="{2CD5FE34-2D4B-4996-BA74-F4406A238CB8}" type="presParOf" srcId="{408C8945-5AF9-43A9-AE3F-2415069EF28F}" destId="{5C6DD344-9560-4176-86F3-B8B4E0BD2097}" srcOrd="2" destOrd="0" presId="urn:microsoft.com/office/officeart/2017/3/layout/DropPinTimeline"/>
    <dgm:cxn modelId="{94A76D8B-FA72-42F7-BAF9-1E9A6C4921BF}" type="presParOf" srcId="{5C6DD344-9560-4176-86F3-B8B4E0BD2097}" destId="{9243C13C-243E-412D-9EA0-F35351676B3D}" srcOrd="0" destOrd="0" presId="urn:microsoft.com/office/officeart/2017/3/layout/DropPinTimeline"/>
    <dgm:cxn modelId="{5EC70AB5-7B92-44C1-898E-0D4E0C16875B}" type="presParOf" srcId="{5C6DD344-9560-4176-86F3-B8B4E0BD2097}" destId="{66C762E3-7E22-4314-A0DF-FECF22AA85FD}" srcOrd="1" destOrd="0" presId="urn:microsoft.com/office/officeart/2017/3/layout/DropPinTimeline"/>
    <dgm:cxn modelId="{BF59AA8D-8457-42DA-8A8B-9D92AA040F6E}" type="presParOf" srcId="{66C762E3-7E22-4314-A0DF-FECF22AA85FD}" destId="{923543F5-632C-4C41-8EA4-654A0B37F6F0}" srcOrd="0" destOrd="0" presId="urn:microsoft.com/office/officeart/2017/3/layout/DropPinTimeline"/>
    <dgm:cxn modelId="{653DE465-B51F-455F-B488-13EB5124DEDD}" type="presParOf" srcId="{66C762E3-7E22-4314-A0DF-FECF22AA85FD}" destId="{10A067CC-4353-45AD-A103-A9F6B35EAC90}" srcOrd="1" destOrd="0" presId="urn:microsoft.com/office/officeart/2017/3/layout/DropPinTimeline"/>
    <dgm:cxn modelId="{BF399FE9-3E0B-4F3E-880F-A1FE04DF1E80}" type="presParOf" srcId="{5C6DD344-9560-4176-86F3-B8B4E0BD2097}" destId="{7DB3459B-70E3-471B-B9A6-D3F7F4026C27}" srcOrd="2" destOrd="0" presId="urn:microsoft.com/office/officeart/2017/3/layout/DropPinTimeline"/>
    <dgm:cxn modelId="{A561D86E-059A-408D-9DB5-F276E452999D}" type="presParOf" srcId="{5C6DD344-9560-4176-86F3-B8B4E0BD2097}" destId="{66D4EE66-B224-4894-B832-2C28B933F206}" srcOrd="3" destOrd="0" presId="urn:microsoft.com/office/officeart/2017/3/layout/DropPinTimeline"/>
    <dgm:cxn modelId="{23D27154-EBF4-440E-8E91-6102F53E359F}" type="presParOf" srcId="{5C6DD344-9560-4176-86F3-B8B4E0BD2097}" destId="{E178BDC6-D10D-42E5-9CD6-21C4369E7E96}" srcOrd="4" destOrd="0" presId="urn:microsoft.com/office/officeart/2017/3/layout/DropPinTimeline"/>
    <dgm:cxn modelId="{64A07DCB-5293-46B6-B6F3-10DF156B58BB}" type="presParOf" srcId="{5C6DD344-9560-4176-86F3-B8B4E0BD2097}" destId="{94A93BC6-D29C-4E96-9ED5-D1DD51FF0948}" srcOrd="5" destOrd="0" presId="urn:microsoft.com/office/officeart/2017/3/layout/DropPinTimeline"/>
    <dgm:cxn modelId="{46B6AECD-EB1B-4321-ABC4-8DB68563FBD7}" type="presParOf" srcId="{408C8945-5AF9-43A9-AE3F-2415069EF28F}" destId="{F2EDD95D-66A3-49F0-90FA-765CFF15753A}" srcOrd="3" destOrd="0" presId="urn:microsoft.com/office/officeart/2017/3/layout/DropPinTimeline"/>
    <dgm:cxn modelId="{EC0E5D96-8BB1-4704-B2E3-32B9648A3341}" type="presParOf" srcId="{408C8945-5AF9-43A9-AE3F-2415069EF28F}" destId="{F37DE55C-E426-4292-BD08-C41FC38BD58B}" srcOrd="4" destOrd="0" presId="urn:microsoft.com/office/officeart/2017/3/layout/DropPinTimeline"/>
    <dgm:cxn modelId="{9D8721A8-E954-415A-8A24-806765A05AE0}" type="presParOf" srcId="{F37DE55C-E426-4292-BD08-C41FC38BD58B}" destId="{E1FA18B8-9B51-4554-BE21-86AC5A385F08}" srcOrd="0" destOrd="0" presId="urn:microsoft.com/office/officeart/2017/3/layout/DropPinTimeline"/>
    <dgm:cxn modelId="{CF997590-22D9-4991-BCBB-8D0EFA19082C}" type="presParOf" srcId="{F37DE55C-E426-4292-BD08-C41FC38BD58B}" destId="{FC139B53-FAA7-4251-B958-B204EE76C03A}" srcOrd="1" destOrd="0" presId="urn:microsoft.com/office/officeart/2017/3/layout/DropPinTimeline"/>
    <dgm:cxn modelId="{2336105D-90A9-43F0-815E-E42B0E9A07C1}" type="presParOf" srcId="{FC139B53-FAA7-4251-B958-B204EE76C03A}" destId="{2DB72E3B-BE6B-4851-9E50-11A0F29B1DD7}" srcOrd="0" destOrd="0" presId="urn:microsoft.com/office/officeart/2017/3/layout/DropPinTimeline"/>
    <dgm:cxn modelId="{25E3B2E2-7EFC-4693-8F99-A46CFD2333C6}" type="presParOf" srcId="{FC139B53-FAA7-4251-B958-B204EE76C03A}" destId="{8CE5DC1F-998C-469D-B67C-AD81EEC91056}" srcOrd="1" destOrd="0" presId="urn:microsoft.com/office/officeart/2017/3/layout/DropPinTimeline"/>
    <dgm:cxn modelId="{BA354D6D-389A-4F5A-A89E-83D6E52CE800}" type="presParOf" srcId="{F37DE55C-E426-4292-BD08-C41FC38BD58B}" destId="{10FA4BE8-7D92-4D2B-BC7A-B942404540FB}" srcOrd="2" destOrd="0" presId="urn:microsoft.com/office/officeart/2017/3/layout/DropPinTimeline"/>
    <dgm:cxn modelId="{FB715A97-BDB3-4928-95EE-DCA6855EA6B3}" type="presParOf" srcId="{F37DE55C-E426-4292-BD08-C41FC38BD58B}" destId="{43B49D71-83C1-487D-B627-EDB2CEB2FE4D}" srcOrd="3" destOrd="0" presId="urn:microsoft.com/office/officeart/2017/3/layout/DropPinTimeline"/>
    <dgm:cxn modelId="{69AAD596-C37F-451F-A6E9-D3A308687737}" type="presParOf" srcId="{F37DE55C-E426-4292-BD08-C41FC38BD58B}" destId="{EEBFCB2E-4649-4884-8357-9699CF1011C2}" srcOrd="4" destOrd="0" presId="urn:microsoft.com/office/officeart/2017/3/layout/DropPinTimeline"/>
    <dgm:cxn modelId="{1E4BF96E-5193-42DE-A7DF-CCA0891C771F}" type="presParOf" srcId="{F37DE55C-E426-4292-BD08-C41FC38BD58B}" destId="{BCF9F82C-1E80-4871-ADC5-7D9A22E2AA84}"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051587-4E45-4E7F-9096-DD624FA70B9F}" type="doc">
      <dgm:prSet loTypeId="urn:microsoft.com/office/officeart/2017/3/layout/DropPinTimeline" loCatId="process" qsTypeId="urn:microsoft.com/office/officeart/2005/8/quickstyle/simple1" qsCatId="simple" csTypeId="urn:microsoft.com/office/officeart/2005/8/colors/colorful2" csCatId="colorful" phldr="1"/>
      <dgm:spPr/>
      <dgm:t>
        <a:bodyPr/>
        <a:lstStyle/>
        <a:p>
          <a:endParaRPr lang="en-US"/>
        </a:p>
      </dgm:t>
    </dgm:pt>
    <dgm:pt modelId="{3AD86B40-EDC8-40FA-B1F5-A6745C105058}">
      <dgm:prSet/>
      <dgm:spPr/>
      <dgm:t>
        <a:bodyPr/>
        <a:lstStyle/>
        <a:p>
          <a:pPr>
            <a:defRPr b="1"/>
          </a:pPr>
          <a:r>
            <a:rPr lang="en-US" dirty="0"/>
            <a:t>2008</a:t>
          </a:r>
        </a:p>
      </dgm:t>
    </dgm:pt>
    <dgm:pt modelId="{3527588D-F38E-4475-8ECB-E93F78BC482B}" type="parTrans" cxnId="{7866C1FC-152A-4096-BC93-5A89B5F763BC}">
      <dgm:prSet/>
      <dgm:spPr/>
      <dgm:t>
        <a:bodyPr/>
        <a:lstStyle/>
        <a:p>
          <a:endParaRPr lang="en-US"/>
        </a:p>
      </dgm:t>
    </dgm:pt>
    <dgm:pt modelId="{07B6F3CE-49A0-4DE1-BC73-C99F6D87880D}" type="sibTrans" cxnId="{7866C1FC-152A-4096-BC93-5A89B5F763BC}">
      <dgm:prSet/>
      <dgm:spPr/>
      <dgm:t>
        <a:bodyPr/>
        <a:lstStyle/>
        <a:p>
          <a:endParaRPr lang="en-US"/>
        </a:p>
      </dgm:t>
    </dgm:pt>
    <dgm:pt modelId="{4C2AF91A-EDAA-4634-9EB4-46E285F99B43}">
      <dgm:prSet custT="1"/>
      <dgm:spPr/>
      <dgm:t>
        <a:bodyPr/>
        <a:lstStyle/>
        <a:p>
          <a:r>
            <a:rPr lang="en-US" sz="1100" dirty="0"/>
            <a:t>Erykah Badu’s song “Master Teacher” </a:t>
          </a:r>
        </a:p>
        <a:p>
          <a:r>
            <a:rPr lang="en-US" sz="1100" dirty="0"/>
            <a:t>uses the lyrics “stay woke”. </a:t>
          </a:r>
        </a:p>
      </dgm:t>
    </dgm:pt>
    <dgm:pt modelId="{087EFE58-DDF0-4E1A-A53F-D114E8A2097F}" type="parTrans" cxnId="{ECAE201F-360F-41CB-BD27-FB75C8110396}">
      <dgm:prSet/>
      <dgm:spPr/>
      <dgm:t>
        <a:bodyPr/>
        <a:lstStyle/>
        <a:p>
          <a:endParaRPr lang="en-US"/>
        </a:p>
      </dgm:t>
    </dgm:pt>
    <dgm:pt modelId="{9119DD94-8984-43A2-8CC0-6CFDA0C2EA4A}" type="sibTrans" cxnId="{ECAE201F-360F-41CB-BD27-FB75C8110396}">
      <dgm:prSet/>
      <dgm:spPr/>
      <dgm:t>
        <a:bodyPr/>
        <a:lstStyle/>
        <a:p>
          <a:endParaRPr lang="en-US"/>
        </a:p>
      </dgm:t>
    </dgm:pt>
    <dgm:pt modelId="{4993964E-B67C-4C6B-BD4F-D04AC6FC00C5}">
      <dgm:prSet/>
      <dgm:spPr/>
      <dgm:t>
        <a:bodyPr/>
        <a:lstStyle/>
        <a:p>
          <a:pPr>
            <a:defRPr b="1"/>
          </a:pPr>
          <a:r>
            <a:rPr lang="en-US" dirty="0"/>
            <a:t>2013</a:t>
          </a:r>
        </a:p>
      </dgm:t>
    </dgm:pt>
    <dgm:pt modelId="{4BA39AA7-E5C4-416A-B049-4DE1742E82D1}" type="parTrans" cxnId="{33368AFE-95E4-4CEE-8547-04AEDD1AD0E8}">
      <dgm:prSet/>
      <dgm:spPr/>
      <dgm:t>
        <a:bodyPr/>
        <a:lstStyle/>
        <a:p>
          <a:endParaRPr lang="en-US"/>
        </a:p>
      </dgm:t>
    </dgm:pt>
    <dgm:pt modelId="{EBDDA2BC-4719-4E12-BDE0-47A87F5680C4}" type="sibTrans" cxnId="{33368AFE-95E4-4CEE-8547-04AEDD1AD0E8}">
      <dgm:prSet/>
      <dgm:spPr/>
      <dgm:t>
        <a:bodyPr/>
        <a:lstStyle/>
        <a:p>
          <a:endParaRPr lang="en-US"/>
        </a:p>
      </dgm:t>
    </dgm:pt>
    <dgm:pt modelId="{1F4AEBBD-DCE3-42D4-AE46-CF9952362719}">
      <dgm:prSet custT="1"/>
      <dgm:spPr/>
      <dgm:t>
        <a:bodyPr/>
        <a:lstStyle/>
        <a:p>
          <a:r>
            <a:rPr lang="en-US" sz="1100" dirty="0"/>
            <a:t>Black Lives Matter movement takes off in response to the acquittal of Trayvon Martin’s murderer, George Zimmerman.</a:t>
          </a:r>
        </a:p>
      </dgm:t>
    </dgm:pt>
    <dgm:pt modelId="{6FF5810D-A0B1-4630-A7E3-AC5FC15B1765}" type="parTrans" cxnId="{E6CFB6E8-81A5-45CE-80EE-21F3F12EF6B0}">
      <dgm:prSet/>
      <dgm:spPr/>
      <dgm:t>
        <a:bodyPr/>
        <a:lstStyle/>
        <a:p>
          <a:endParaRPr lang="en-US"/>
        </a:p>
      </dgm:t>
    </dgm:pt>
    <dgm:pt modelId="{E6312195-47CC-4C76-BB7E-D3426550CEA6}" type="sibTrans" cxnId="{E6CFB6E8-81A5-45CE-80EE-21F3F12EF6B0}">
      <dgm:prSet/>
      <dgm:spPr/>
      <dgm:t>
        <a:bodyPr/>
        <a:lstStyle/>
        <a:p>
          <a:endParaRPr lang="en-US"/>
        </a:p>
      </dgm:t>
    </dgm:pt>
    <dgm:pt modelId="{4AF774A0-E3D4-4B5F-93F5-40C0D9954985}">
      <dgm:prSet/>
      <dgm:spPr/>
      <dgm:t>
        <a:bodyPr/>
        <a:lstStyle/>
        <a:p>
          <a:pPr>
            <a:defRPr b="1"/>
          </a:pPr>
          <a:r>
            <a:rPr lang="en-US" dirty="0"/>
            <a:t>2017</a:t>
          </a:r>
        </a:p>
      </dgm:t>
    </dgm:pt>
    <dgm:pt modelId="{86FD2164-7887-43AF-9A69-E60D65576723}" type="parTrans" cxnId="{469CE7D5-5759-4F12-B3E5-182BBF9CFF81}">
      <dgm:prSet/>
      <dgm:spPr/>
      <dgm:t>
        <a:bodyPr/>
        <a:lstStyle/>
        <a:p>
          <a:endParaRPr lang="en-US"/>
        </a:p>
      </dgm:t>
    </dgm:pt>
    <dgm:pt modelId="{30587D9D-18CB-41ED-ACFF-E788A351228A}" type="sibTrans" cxnId="{469CE7D5-5759-4F12-B3E5-182BBF9CFF81}">
      <dgm:prSet/>
      <dgm:spPr/>
      <dgm:t>
        <a:bodyPr/>
        <a:lstStyle/>
        <a:p>
          <a:endParaRPr lang="en-US"/>
        </a:p>
      </dgm:t>
    </dgm:pt>
    <dgm:pt modelId="{6B267D02-6977-4E04-892F-3AF23EDF1E56}">
      <dgm:prSet custT="1"/>
      <dgm:spPr/>
      <dgm:t>
        <a:bodyPr/>
        <a:lstStyle/>
        <a:p>
          <a:r>
            <a:rPr lang="en-US" sz="1100" dirty="0"/>
            <a:t>“Woke” gets added to the OED and Miriam Webster Dictionary with its new meaning of “being socially aware”.</a:t>
          </a:r>
        </a:p>
      </dgm:t>
    </dgm:pt>
    <dgm:pt modelId="{527C3B6D-2C23-49E5-8009-036F521EEFDE}" type="parTrans" cxnId="{6B6E8D29-D8A7-44EF-952B-8EDAB42F8C3C}">
      <dgm:prSet/>
      <dgm:spPr/>
      <dgm:t>
        <a:bodyPr/>
        <a:lstStyle/>
        <a:p>
          <a:endParaRPr lang="en-US"/>
        </a:p>
      </dgm:t>
    </dgm:pt>
    <dgm:pt modelId="{D58B8EE2-A0D3-4B3E-88B9-6FF89C3E85EC}" type="sibTrans" cxnId="{6B6E8D29-D8A7-44EF-952B-8EDAB42F8C3C}">
      <dgm:prSet/>
      <dgm:spPr/>
      <dgm:t>
        <a:bodyPr/>
        <a:lstStyle/>
        <a:p>
          <a:endParaRPr lang="en-US"/>
        </a:p>
      </dgm:t>
    </dgm:pt>
    <dgm:pt modelId="{12C521C3-915A-410E-A081-BDC141866BD0}" type="pres">
      <dgm:prSet presAssocID="{A4051587-4E45-4E7F-9096-DD624FA70B9F}" presName="root" presStyleCnt="0">
        <dgm:presLayoutVars>
          <dgm:chMax/>
          <dgm:chPref/>
          <dgm:animLvl val="lvl"/>
        </dgm:presLayoutVars>
      </dgm:prSet>
      <dgm:spPr/>
    </dgm:pt>
    <dgm:pt modelId="{6A627542-9891-441B-888B-E171F2D36545}" type="pres">
      <dgm:prSet presAssocID="{A4051587-4E45-4E7F-9096-DD624FA70B9F}" presName="divider" presStyleLbl="fgAcc1" presStyleIdx="0" presStyleCnt="4"/>
      <dgm:spPr>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gm:spPr>
    </dgm:pt>
    <dgm:pt modelId="{408C8945-5AF9-43A9-AE3F-2415069EF28F}" type="pres">
      <dgm:prSet presAssocID="{A4051587-4E45-4E7F-9096-DD624FA70B9F}" presName="nodes" presStyleCnt="0">
        <dgm:presLayoutVars>
          <dgm:chMax/>
          <dgm:chPref/>
          <dgm:animLvl val="lvl"/>
        </dgm:presLayoutVars>
      </dgm:prSet>
      <dgm:spPr/>
    </dgm:pt>
    <dgm:pt modelId="{697F625F-B7DF-449B-8EC6-EF7467E81B3E}" type="pres">
      <dgm:prSet presAssocID="{3AD86B40-EDC8-40FA-B1F5-A6745C105058}" presName="composite" presStyleCnt="0"/>
      <dgm:spPr/>
    </dgm:pt>
    <dgm:pt modelId="{CB9E0FB5-7665-47C7-89D3-5B390943875C}" type="pres">
      <dgm:prSet presAssocID="{3AD86B40-EDC8-40FA-B1F5-A6745C105058}" presName="ConnectorPoint" presStyleLbl="lnNode1" presStyleIdx="0" presStyleCnt="3"/>
      <dgm:spPr>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818E968E-805E-430A-82BC-E9EB88EF28D3}" type="pres">
      <dgm:prSet presAssocID="{3AD86B40-EDC8-40FA-B1F5-A6745C105058}" presName="DropPinPlaceHolder" presStyleCnt="0"/>
      <dgm:spPr/>
    </dgm:pt>
    <dgm:pt modelId="{160EE532-B9EC-459F-BD8F-E877D004C0B9}" type="pres">
      <dgm:prSet presAssocID="{3AD86B40-EDC8-40FA-B1F5-A6745C105058}" presName="DropPin" presStyleLbl="alignNode1" presStyleIdx="0" presStyleCnt="3"/>
      <dgm:spPr/>
    </dgm:pt>
    <dgm:pt modelId="{D3518C0D-EB7A-4638-B027-1B82BEEC93DF}" type="pres">
      <dgm:prSet presAssocID="{3AD86B40-EDC8-40FA-B1F5-A6745C105058}" presName="Ellipse" presStyleLbl="fgAcc1" presStyleIdx="1" presStyleCnt="4"/>
      <dgm:spPr>
        <a:solidFill>
          <a:schemeClr val="lt1">
            <a:alpha val="90000"/>
            <a:hueOff val="0"/>
            <a:satOff val="0"/>
            <a:lumOff val="0"/>
            <a:alphaOff val="0"/>
          </a:schemeClr>
        </a:solidFill>
        <a:ln w="12700" cap="flat" cmpd="sng" algn="ctr">
          <a:noFill/>
          <a:prstDash val="solid"/>
          <a:miter lim="800000"/>
        </a:ln>
        <a:effectLst/>
      </dgm:spPr>
    </dgm:pt>
    <dgm:pt modelId="{542B7378-E63D-4457-AE74-8C3025B45442}" type="pres">
      <dgm:prSet presAssocID="{3AD86B40-EDC8-40FA-B1F5-A6745C105058}" presName="L2TextContainer" presStyleLbl="revTx" presStyleIdx="0" presStyleCnt="6">
        <dgm:presLayoutVars>
          <dgm:bulletEnabled val="1"/>
        </dgm:presLayoutVars>
      </dgm:prSet>
      <dgm:spPr/>
    </dgm:pt>
    <dgm:pt modelId="{9DEB2ACE-DEDA-47B0-8B2B-E6144F75C716}" type="pres">
      <dgm:prSet presAssocID="{3AD86B40-EDC8-40FA-B1F5-A6745C105058}" presName="L1TextContainer" presStyleLbl="revTx" presStyleIdx="1" presStyleCnt="6">
        <dgm:presLayoutVars>
          <dgm:chMax val="1"/>
          <dgm:chPref val="1"/>
          <dgm:bulletEnabled val="1"/>
        </dgm:presLayoutVars>
      </dgm:prSet>
      <dgm:spPr/>
    </dgm:pt>
    <dgm:pt modelId="{2B64F93A-AACD-4E33-ABFE-C67200ADEFBD}" type="pres">
      <dgm:prSet presAssocID="{3AD86B40-EDC8-40FA-B1F5-A6745C105058}" presName="ConnectLine" presStyleLbl="sibTrans1D1" presStyleIdx="0" presStyleCnt="3"/>
      <dgm:spPr>
        <a:noFill/>
        <a:ln w="12700" cap="flat" cmpd="sng" algn="ctr">
          <a:solidFill>
            <a:schemeClr val="accent2">
              <a:hueOff val="0"/>
              <a:satOff val="0"/>
              <a:lumOff val="0"/>
              <a:alphaOff val="0"/>
            </a:schemeClr>
          </a:solidFill>
          <a:prstDash val="dash"/>
          <a:miter lim="800000"/>
        </a:ln>
        <a:effectLst/>
      </dgm:spPr>
    </dgm:pt>
    <dgm:pt modelId="{349E5622-1630-429E-BE82-4D40C50123FF}" type="pres">
      <dgm:prSet presAssocID="{3AD86B40-EDC8-40FA-B1F5-A6745C105058}" presName="EmptyPlaceHolder" presStyleCnt="0"/>
      <dgm:spPr/>
    </dgm:pt>
    <dgm:pt modelId="{53D59439-5B68-481D-ACEF-ED3707A59495}" type="pres">
      <dgm:prSet presAssocID="{07B6F3CE-49A0-4DE1-BC73-C99F6D87880D}" presName="spaceBetweenRectangles" presStyleCnt="0"/>
      <dgm:spPr/>
    </dgm:pt>
    <dgm:pt modelId="{5C6DD344-9560-4176-86F3-B8B4E0BD2097}" type="pres">
      <dgm:prSet presAssocID="{4993964E-B67C-4C6B-BD4F-D04AC6FC00C5}" presName="composite" presStyleCnt="0"/>
      <dgm:spPr/>
    </dgm:pt>
    <dgm:pt modelId="{9243C13C-243E-412D-9EA0-F35351676B3D}" type="pres">
      <dgm:prSet presAssocID="{4993964E-B67C-4C6B-BD4F-D04AC6FC00C5}" presName="ConnectorPoint" presStyleLbl="lnNode1" presStyleIdx="1" presStyleCnt="3"/>
      <dgm:spPr>
        <a:solidFill>
          <a:schemeClr val="accent2">
            <a:hueOff val="-747199"/>
            <a:satOff val="-13323"/>
            <a:lumOff val="-1471"/>
            <a:alphaOff val="0"/>
          </a:schemeClr>
        </a:solidFill>
        <a:ln w="6350" cap="flat" cmpd="sng" algn="ctr">
          <a:solidFill>
            <a:schemeClr val="lt1">
              <a:hueOff val="0"/>
              <a:satOff val="0"/>
              <a:lumOff val="0"/>
              <a:alphaOff val="0"/>
            </a:schemeClr>
          </a:solidFill>
          <a:prstDash val="solid"/>
          <a:miter lim="800000"/>
        </a:ln>
        <a:effectLst/>
      </dgm:spPr>
    </dgm:pt>
    <dgm:pt modelId="{66C762E3-7E22-4314-A0DF-FECF22AA85FD}" type="pres">
      <dgm:prSet presAssocID="{4993964E-B67C-4C6B-BD4F-D04AC6FC00C5}" presName="DropPinPlaceHolder" presStyleCnt="0"/>
      <dgm:spPr/>
    </dgm:pt>
    <dgm:pt modelId="{923543F5-632C-4C41-8EA4-654A0B37F6F0}" type="pres">
      <dgm:prSet presAssocID="{4993964E-B67C-4C6B-BD4F-D04AC6FC00C5}" presName="DropPin" presStyleLbl="alignNode1" presStyleIdx="1" presStyleCnt="3"/>
      <dgm:spPr/>
    </dgm:pt>
    <dgm:pt modelId="{10A067CC-4353-45AD-A103-A9F6B35EAC90}" type="pres">
      <dgm:prSet presAssocID="{4993964E-B67C-4C6B-BD4F-D04AC6FC00C5}" presName="Ellipse" presStyleLbl="fgAcc1" presStyleIdx="2" presStyleCnt="4"/>
      <dgm:spPr>
        <a:solidFill>
          <a:schemeClr val="lt1">
            <a:alpha val="90000"/>
            <a:hueOff val="0"/>
            <a:satOff val="0"/>
            <a:lumOff val="0"/>
            <a:alphaOff val="0"/>
          </a:schemeClr>
        </a:solidFill>
        <a:ln w="12700" cap="flat" cmpd="sng" algn="ctr">
          <a:noFill/>
          <a:prstDash val="solid"/>
          <a:miter lim="800000"/>
        </a:ln>
        <a:effectLst/>
      </dgm:spPr>
    </dgm:pt>
    <dgm:pt modelId="{7DB3459B-70E3-471B-B9A6-D3F7F4026C27}" type="pres">
      <dgm:prSet presAssocID="{4993964E-B67C-4C6B-BD4F-D04AC6FC00C5}" presName="L2TextContainer" presStyleLbl="revTx" presStyleIdx="2" presStyleCnt="6">
        <dgm:presLayoutVars>
          <dgm:bulletEnabled val="1"/>
        </dgm:presLayoutVars>
      </dgm:prSet>
      <dgm:spPr/>
    </dgm:pt>
    <dgm:pt modelId="{66D4EE66-B224-4894-B832-2C28B933F206}" type="pres">
      <dgm:prSet presAssocID="{4993964E-B67C-4C6B-BD4F-D04AC6FC00C5}" presName="L1TextContainer" presStyleLbl="revTx" presStyleIdx="3" presStyleCnt="6">
        <dgm:presLayoutVars>
          <dgm:chMax val="1"/>
          <dgm:chPref val="1"/>
          <dgm:bulletEnabled val="1"/>
        </dgm:presLayoutVars>
      </dgm:prSet>
      <dgm:spPr/>
    </dgm:pt>
    <dgm:pt modelId="{E178BDC6-D10D-42E5-9CD6-21C4369E7E96}" type="pres">
      <dgm:prSet presAssocID="{4993964E-B67C-4C6B-BD4F-D04AC6FC00C5}" presName="ConnectLine" presStyleLbl="sibTrans1D1" presStyleIdx="1" presStyleCnt="3"/>
      <dgm:spPr>
        <a:noFill/>
        <a:ln w="12700" cap="flat" cmpd="sng" algn="ctr">
          <a:solidFill>
            <a:schemeClr val="accent2">
              <a:hueOff val="-747199"/>
              <a:satOff val="-13323"/>
              <a:lumOff val="-1471"/>
              <a:alphaOff val="0"/>
            </a:schemeClr>
          </a:solidFill>
          <a:prstDash val="dash"/>
          <a:miter lim="800000"/>
        </a:ln>
        <a:effectLst/>
      </dgm:spPr>
    </dgm:pt>
    <dgm:pt modelId="{94A93BC6-D29C-4E96-9ED5-D1DD51FF0948}" type="pres">
      <dgm:prSet presAssocID="{4993964E-B67C-4C6B-BD4F-D04AC6FC00C5}" presName="EmptyPlaceHolder" presStyleCnt="0"/>
      <dgm:spPr/>
    </dgm:pt>
    <dgm:pt modelId="{F2EDD95D-66A3-49F0-90FA-765CFF15753A}" type="pres">
      <dgm:prSet presAssocID="{EBDDA2BC-4719-4E12-BDE0-47A87F5680C4}" presName="spaceBetweenRectangles" presStyleCnt="0"/>
      <dgm:spPr/>
    </dgm:pt>
    <dgm:pt modelId="{F37DE55C-E426-4292-BD08-C41FC38BD58B}" type="pres">
      <dgm:prSet presAssocID="{4AF774A0-E3D4-4B5F-93F5-40C0D9954985}" presName="composite" presStyleCnt="0"/>
      <dgm:spPr/>
    </dgm:pt>
    <dgm:pt modelId="{E1FA18B8-9B51-4554-BE21-86AC5A385F08}" type="pres">
      <dgm:prSet presAssocID="{4AF774A0-E3D4-4B5F-93F5-40C0D9954985}" presName="ConnectorPoint" presStyleLbl="lnNode1" presStyleIdx="2" presStyleCnt="3"/>
      <dgm:spPr>
        <a:solidFill>
          <a:schemeClr val="accent2">
            <a:hueOff val="-1494398"/>
            <a:satOff val="-26647"/>
            <a:lumOff val="-2941"/>
            <a:alphaOff val="0"/>
          </a:schemeClr>
        </a:solidFill>
        <a:ln w="6350" cap="flat" cmpd="sng" algn="ctr">
          <a:solidFill>
            <a:schemeClr val="lt1">
              <a:hueOff val="0"/>
              <a:satOff val="0"/>
              <a:lumOff val="0"/>
              <a:alphaOff val="0"/>
            </a:schemeClr>
          </a:solidFill>
          <a:prstDash val="solid"/>
          <a:miter lim="800000"/>
        </a:ln>
        <a:effectLst/>
      </dgm:spPr>
    </dgm:pt>
    <dgm:pt modelId="{FC139B53-FAA7-4251-B958-B204EE76C03A}" type="pres">
      <dgm:prSet presAssocID="{4AF774A0-E3D4-4B5F-93F5-40C0D9954985}" presName="DropPinPlaceHolder" presStyleCnt="0"/>
      <dgm:spPr/>
    </dgm:pt>
    <dgm:pt modelId="{2DB72E3B-BE6B-4851-9E50-11A0F29B1DD7}" type="pres">
      <dgm:prSet presAssocID="{4AF774A0-E3D4-4B5F-93F5-40C0D9954985}" presName="DropPin" presStyleLbl="alignNode1" presStyleIdx="2" presStyleCnt="3"/>
      <dgm:spPr/>
    </dgm:pt>
    <dgm:pt modelId="{8CE5DC1F-998C-469D-B67C-AD81EEC91056}" type="pres">
      <dgm:prSet presAssocID="{4AF774A0-E3D4-4B5F-93F5-40C0D9954985}" presName="Ellipse" presStyleLbl="fgAcc1" presStyleIdx="3" presStyleCnt="4"/>
      <dgm:spPr>
        <a:solidFill>
          <a:schemeClr val="lt1">
            <a:alpha val="90000"/>
            <a:hueOff val="0"/>
            <a:satOff val="0"/>
            <a:lumOff val="0"/>
            <a:alphaOff val="0"/>
          </a:schemeClr>
        </a:solidFill>
        <a:ln w="12700" cap="flat" cmpd="sng" algn="ctr">
          <a:noFill/>
          <a:prstDash val="solid"/>
          <a:miter lim="800000"/>
        </a:ln>
        <a:effectLst/>
      </dgm:spPr>
    </dgm:pt>
    <dgm:pt modelId="{10FA4BE8-7D92-4D2B-BC7A-B942404540FB}" type="pres">
      <dgm:prSet presAssocID="{4AF774A0-E3D4-4B5F-93F5-40C0D9954985}" presName="L2TextContainer" presStyleLbl="revTx" presStyleIdx="4" presStyleCnt="6">
        <dgm:presLayoutVars>
          <dgm:bulletEnabled val="1"/>
        </dgm:presLayoutVars>
      </dgm:prSet>
      <dgm:spPr/>
    </dgm:pt>
    <dgm:pt modelId="{43B49D71-83C1-487D-B627-EDB2CEB2FE4D}" type="pres">
      <dgm:prSet presAssocID="{4AF774A0-E3D4-4B5F-93F5-40C0D9954985}" presName="L1TextContainer" presStyleLbl="revTx" presStyleIdx="5" presStyleCnt="6">
        <dgm:presLayoutVars>
          <dgm:chMax val="1"/>
          <dgm:chPref val="1"/>
          <dgm:bulletEnabled val="1"/>
        </dgm:presLayoutVars>
      </dgm:prSet>
      <dgm:spPr/>
    </dgm:pt>
    <dgm:pt modelId="{EEBFCB2E-4649-4884-8357-9699CF1011C2}" type="pres">
      <dgm:prSet presAssocID="{4AF774A0-E3D4-4B5F-93F5-40C0D9954985}" presName="ConnectLine" presStyleLbl="sibTrans1D1" presStyleIdx="2" presStyleCnt="3"/>
      <dgm:spPr>
        <a:noFill/>
        <a:ln w="12700" cap="flat" cmpd="sng" algn="ctr">
          <a:solidFill>
            <a:schemeClr val="accent2">
              <a:hueOff val="-1494398"/>
              <a:satOff val="-26647"/>
              <a:lumOff val="-2941"/>
              <a:alphaOff val="0"/>
            </a:schemeClr>
          </a:solidFill>
          <a:prstDash val="dash"/>
          <a:miter lim="800000"/>
        </a:ln>
        <a:effectLst/>
      </dgm:spPr>
    </dgm:pt>
    <dgm:pt modelId="{BCF9F82C-1E80-4871-ADC5-7D9A22E2AA84}" type="pres">
      <dgm:prSet presAssocID="{4AF774A0-E3D4-4B5F-93F5-40C0D9954985}" presName="EmptyPlaceHolder" presStyleCnt="0"/>
      <dgm:spPr/>
    </dgm:pt>
  </dgm:ptLst>
  <dgm:cxnLst>
    <dgm:cxn modelId="{E5719008-399C-4F9B-BFBE-054EE9F0F022}" type="presOf" srcId="{4AF774A0-E3D4-4B5F-93F5-40C0D9954985}" destId="{43B49D71-83C1-487D-B627-EDB2CEB2FE4D}" srcOrd="0" destOrd="0" presId="urn:microsoft.com/office/officeart/2017/3/layout/DropPinTimeline"/>
    <dgm:cxn modelId="{ECAE201F-360F-41CB-BD27-FB75C8110396}" srcId="{3AD86B40-EDC8-40FA-B1F5-A6745C105058}" destId="{4C2AF91A-EDAA-4634-9EB4-46E285F99B43}" srcOrd="0" destOrd="0" parTransId="{087EFE58-DDF0-4E1A-A53F-D114E8A2097F}" sibTransId="{9119DD94-8984-43A2-8CC0-6CFDA0C2EA4A}"/>
    <dgm:cxn modelId="{46A40320-16EF-4C00-9415-D0D8F8F83E57}" type="presOf" srcId="{4C2AF91A-EDAA-4634-9EB4-46E285F99B43}" destId="{542B7378-E63D-4457-AE74-8C3025B45442}" srcOrd="0" destOrd="0" presId="urn:microsoft.com/office/officeart/2017/3/layout/DropPinTimeline"/>
    <dgm:cxn modelId="{6B6E8D29-D8A7-44EF-952B-8EDAB42F8C3C}" srcId="{4AF774A0-E3D4-4B5F-93F5-40C0D9954985}" destId="{6B267D02-6977-4E04-892F-3AF23EDF1E56}" srcOrd="0" destOrd="0" parTransId="{527C3B6D-2C23-49E5-8009-036F521EEFDE}" sibTransId="{D58B8EE2-A0D3-4B3E-88B9-6FF89C3E85EC}"/>
    <dgm:cxn modelId="{2A7BE341-0FC8-4686-9DE4-97CAA3EF0A74}" type="presOf" srcId="{1F4AEBBD-DCE3-42D4-AE46-CF9952362719}" destId="{7DB3459B-70E3-471B-B9A6-D3F7F4026C27}" srcOrd="0" destOrd="0" presId="urn:microsoft.com/office/officeart/2017/3/layout/DropPinTimeline"/>
    <dgm:cxn modelId="{DD2F146D-4FE4-4AB8-A583-C2519A66FD24}" type="presOf" srcId="{4993964E-B67C-4C6B-BD4F-D04AC6FC00C5}" destId="{66D4EE66-B224-4894-B832-2C28B933F206}" srcOrd="0" destOrd="0" presId="urn:microsoft.com/office/officeart/2017/3/layout/DropPinTimeline"/>
    <dgm:cxn modelId="{23300253-BDC7-4155-A878-85DBED21D778}" type="presOf" srcId="{A4051587-4E45-4E7F-9096-DD624FA70B9F}" destId="{12C521C3-915A-410E-A081-BDC141866BD0}" srcOrd="0" destOrd="0" presId="urn:microsoft.com/office/officeart/2017/3/layout/DropPinTimeline"/>
    <dgm:cxn modelId="{69A2A29D-652F-4756-84B8-BB482980BB57}" type="presOf" srcId="{3AD86B40-EDC8-40FA-B1F5-A6745C105058}" destId="{9DEB2ACE-DEDA-47B0-8B2B-E6144F75C716}" srcOrd="0" destOrd="0" presId="urn:microsoft.com/office/officeart/2017/3/layout/DropPinTimeline"/>
    <dgm:cxn modelId="{79F540C1-5C92-4CDC-AB5F-ADF11488AA90}" type="presOf" srcId="{6B267D02-6977-4E04-892F-3AF23EDF1E56}" destId="{10FA4BE8-7D92-4D2B-BC7A-B942404540FB}" srcOrd="0" destOrd="0" presId="urn:microsoft.com/office/officeart/2017/3/layout/DropPinTimeline"/>
    <dgm:cxn modelId="{469CE7D5-5759-4F12-B3E5-182BBF9CFF81}" srcId="{A4051587-4E45-4E7F-9096-DD624FA70B9F}" destId="{4AF774A0-E3D4-4B5F-93F5-40C0D9954985}" srcOrd="2" destOrd="0" parTransId="{86FD2164-7887-43AF-9A69-E60D65576723}" sibTransId="{30587D9D-18CB-41ED-ACFF-E788A351228A}"/>
    <dgm:cxn modelId="{E6CFB6E8-81A5-45CE-80EE-21F3F12EF6B0}" srcId="{4993964E-B67C-4C6B-BD4F-D04AC6FC00C5}" destId="{1F4AEBBD-DCE3-42D4-AE46-CF9952362719}" srcOrd="0" destOrd="0" parTransId="{6FF5810D-A0B1-4630-A7E3-AC5FC15B1765}" sibTransId="{E6312195-47CC-4C76-BB7E-D3426550CEA6}"/>
    <dgm:cxn modelId="{7866C1FC-152A-4096-BC93-5A89B5F763BC}" srcId="{A4051587-4E45-4E7F-9096-DD624FA70B9F}" destId="{3AD86B40-EDC8-40FA-B1F5-A6745C105058}" srcOrd="0" destOrd="0" parTransId="{3527588D-F38E-4475-8ECB-E93F78BC482B}" sibTransId="{07B6F3CE-49A0-4DE1-BC73-C99F6D87880D}"/>
    <dgm:cxn modelId="{33368AFE-95E4-4CEE-8547-04AEDD1AD0E8}" srcId="{A4051587-4E45-4E7F-9096-DD624FA70B9F}" destId="{4993964E-B67C-4C6B-BD4F-D04AC6FC00C5}" srcOrd="1" destOrd="0" parTransId="{4BA39AA7-E5C4-416A-B049-4DE1742E82D1}" sibTransId="{EBDDA2BC-4719-4E12-BDE0-47A87F5680C4}"/>
    <dgm:cxn modelId="{45EF8CA9-A4EF-4B59-89A8-4FB446149FB6}" type="presParOf" srcId="{12C521C3-915A-410E-A081-BDC141866BD0}" destId="{6A627542-9891-441B-888B-E171F2D36545}" srcOrd="0" destOrd="0" presId="urn:microsoft.com/office/officeart/2017/3/layout/DropPinTimeline"/>
    <dgm:cxn modelId="{A8DE8F2C-F25E-4016-9BA2-5DC76669179A}" type="presParOf" srcId="{12C521C3-915A-410E-A081-BDC141866BD0}" destId="{408C8945-5AF9-43A9-AE3F-2415069EF28F}" srcOrd="1" destOrd="0" presId="urn:microsoft.com/office/officeart/2017/3/layout/DropPinTimeline"/>
    <dgm:cxn modelId="{3E1C800C-98B2-42D2-A828-FF63647261B6}" type="presParOf" srcId="{408C8945-5AF9-43A9-AE3F-2415069EF28F}" destId="{697F625F-B7DF-449B-8EC6-EF7467E81B3E}" srcOrd="0" destOrd="0" presId="urn:microsoft.com/office/officeart/2017/3/layout/DropPinTimeline"/>
    <dgm:cxn modelId="{A3CD5FC4-C695-4899-B74F-F4D139E5C863}" type="presParOf" srcId="{697F625F-B7DF-449B-8EC6-EF7467E81B3E}" destId="{CB9E0FB5-7665-47C7-89D3-5B390943875C}" srcOrd="0" destOrd="0" presId="urn:microsoft.com/office/officeart/2017/3/layout/DropPinTimeline"/>
    <dgm:cxn modelId="{B7F2AE21-A7F9-4FA5-A416-3EFCF926B45C}" type="presParOf" srcId="{697F625F-B7DF-449B-8EC6-EF7467E81B3E}" destId="{818E968E-805E-430A-82BC-E9EB88EF28D3}" srcOrd="1" destOrd="0" presId="urn:microsoft.com/office/officeart/2017/3/layout/DropPinTimeline"/>
    <dgm:cxn modelId="{C02C399F-569F-4100-A67D-E51B26E059D3}" type="presParOf" srcId="{818E968E-805E-430A-82BC-E9EB88EF28D3}" destId="{160EE532-B9EC-459F-BD8F-E877D004C0B9}" srcOrd="0" destOrd="0" presId="urn:microsoft.com/office/officeart/2017/3/layout/DropPinTimeline"/>
    <dgm:cxn modelId="{C7C10BDD-23A3-4E86-BE22-882D3C07A65C}" type="presParOf" srcId="{818E968E-805E-430A-82BC-E9EB88EF28D3}" destId="{D3518C0D-EB7A-4638-B027-1B82BEEC93DF}" srcOrd="1" destOrd="0" presId="urn:microsoft.com/office/officeart/2017/3/layout/DropPinTimeline"/>
    <dgm:cxn modelId="{5590FF98-C37E-431F-A157-CAEE80CE23EB}" type="presParOf" srcId="{697F625F-B7DF-449B-8EC6-EF7467E81B3E}" destId="{542B7378-E63D-4457-AE74-8C3025B45442}" srcOrd="2" destOrd="0" presId="urn:microsoft.com/office/officeart/2017/3/layout/DropPinTimeline"/>
    <dgm:cxn modelId="{E82F6531-36AD-48CB-BB60-1323464D8FD7}" type="presParOf" srcId="{697F625F-B7DF-449B-8EC6-EF7467E81B3E}" destId="{9DEB2ACE-DEDA-47B0-8B2B-E6144F75C716}" srcOrd="3" destOrd="0" presId="urn:microsoft.com/office/officeart/2017/3/layout/DropPinTimeline"/>
    <dgm:cxn modelId="{6A66833A-9BBE-4CD6-8A55-989A9FAA4219}" type="presParOf" srcId="{697F625F-B7DF-449B-8EC6-EF7467E81B3E}" destId="{2B64F93A-AACD-4E33-ABFE-C67200ADEFBD}" srcOrd="4" destOrd="0" presId="urn:microsoft.com/office/officeart/2017/3/layout/DropPinTimeline"/>
    <dgm:cxn modelId="{D8FE2873-1067-4E6D-AE82-543BAB34C926}" type="presParOf" srcId="{697F625F-B7DF-449B-8EC6-EF7467E81B3E}" destId="{349E5622-1630-429E-BE82-4D40C50123FF}" srcOrd="5" destOrd="0" presId="urn:microsoft.com/office/officeart/2017/3/layout/DropPinTimeline"/>
    <dgm:cxn modelId="{25206A1F-835B-4C3A-9E07-93C6B558855E}" type="presParOf" srcId="{408C8945-5AF9-43A9-AE3F-2415069EF28F}" destId="{53D59439-5B68-481D-ACEF-ED3707A59495}" srcOrd="1" destOrd="0" presId="urn:microsoft.com/office/officeart/2017/3/layout/DropPinTimeline"/>
    <dgm:cxn modelId="{2CD5FE34-2D4B-4996-BA74-F4406A238CB8}" type="presParOf" srcId="{408C8945-5AF9-43A9-AE3F-2415069EF28F}" destId="{5C6DD344-9560-4176-86F3-B8B4E0BD2097}" srcOrd="2" destOrd="0" presId="urn:microsoft.com/office/officeart/2017/3/layout/DropPinTimeline"/>
    <dgm:cxn modelId="{94A76D8B-FA72-42F7-BAF9-1E9A6C4921BF}" type="presParOf" srcId="{5C6DD344-9560-4176-86F3-B8B4E0BD2097}" destId="{9243C13C-243E-412D-9EA0-F35351676B3D}" srcOrd="0" destOrd="0" presId="urn:microsoft.com/office/officeart/2017/3/layout/DropPinTimeline"/>
    <dgm:cxn modelId="{5EC70AB5-7B92-44C1-898E-0D4E0C16875B}" type="presParOf" srcId="{5C6DD344-9560-4176-86F3-B8B4E0BD2097}" destId="{66C762E3-7E22-4314-A0DF-FECF22AA85FD}" srcOrd="1" destOrd="0" presId="urn:microsoft.com/office/officeart/2017/3/layout/DropPinTimeline"/>
    <dgm:cxn modelId="{BF59AA8D-8457-42DA-8A8B-9D92AA040F6E}" type="presParOf" srcId="{66C762E3-7E22-4314-A0DF-FECF22AA85FD}" destId="{923543F5-632C-4C41-8EA4-654A0B37F6F0}" srcOrd="0" destOrd="0" presId="urn:microsoft.com/office/officeart/2017/3/layout/DropPinTimeline"/>
    <dgm:cxn modelId="{653DE465-B51F-455F-B488-13EB5124DEDD}" type="presParOf" srcId="{66C762E3-7E22-4314-A0DF-FECF22AA85FD}" destId="{10A067CC-4353-45AD-A103-A9F6B35EAC90}" srcOrd="1" destOrd="0" presId="urn:microsoft.com/office/officeart/2017/3/layout/DropPinTimeline"/>
    <dgm:cxn modelId="{BF399FE9-3E0B-4F3E-880F-A1FE04DF1E80}" type="presParOf" srcId="{5C6DD344-9560-4176-86F3-B8B4E0BD2097}" destId="{7DB3459B-70E3-471B-B9A6-D3F7F4026C27}" srcOrd="2" destOrd="0" presId="urn:microsoft.com/office/officeart/2017/3/layout/DropPinTimeline"/>
    <dgm:cxn modelId="{A561D86E-059A-408D-9DB5-F276E452999D}" type="presParOf" srcId="{5C6DD344-9560-4176-86F3-B8B4E0BD2097}" destId="{66D4EE66-B224-4894-B832-2C28B933F206}" srcOrd="3" destOrd="0" presId="urn:microsoft.com/office/officeart/2017/3/layout/DropPinTimeline"/>
    <dgm:cxn modelId="{23D27154-EBF4-440E-8E91-6102F53E359F}" type="presParOf" srcId="{5C6DD344-9560-4176-86F3-B8B4E0BD2097}" destId="{E178BDC6-D10D-42E5-9CD6-21C4369E7E96}" srcOrd="4" destOrd="0" presId="urn:microsoft.com/office/officeart/2017/3/layout/DropPinTimeline"/>
    <dgm:cxn modelId="{64A07DCB-5293-46B6-B6F3-10DF156B58BB}" type="presParOf" srcId="{5C6DD344-9560-4176-86F3-B8B4E0BD2097}" destId="{94A93BC6-D29C-4E96-9ED5-D1DD51FF0948}" srcOrd="5" destOrd="0" presId="urn:microsoft.com/office/officeart/2017/3/layout/DropPinTimeline"/>
    <dgm:cxn modelId="{46B6AECD-EB1B-4321-ABC4-8DB68563FBD7}" type="presParOf" srcId="{408C8945-5AF9-43A9-AE3F-2415069EF28F}" destId="{F2EDD95D-66A3-49F0-90FA-765CFF15753A}" srcOrd="3" destOrd="0" presId="urn:microsoft.com/office/officeart/2017/3/layout/DropPinTimeline"/>
    <dgm:cxn modelId="{EC0E5D96-8BB1-4704-B2E3-32B9648A3341}" type="presParOf" srcId="{408C8945-5AF9-43A9-AE3F-2415069EF28F}" destId="{F37DE55C-E426-4292-BD08-C41FC38BD58B}" srcOrd="4" destOrd="0" presId="urn:microsoft.com/office/officeart/2017/3/layout/DropPinTimeline"/>
    <dgm:cxn modelId="{9D8721A8-E954-415A-8A24-806765A05AE0}" type="presParOf" srcId="{F37DE55C-E426-4292-BD08-C41FC38BD58B}" destId="{E1FA18B8-9B51-4554-BE21-86AC5A385F08}" srcOrd="0" destOrd="0" presId="urn:microsoft.com/office/officeart/2017/3/layout/DropPinTimeline"/>
    <dgm:cxn modelId="{CF997590-22D9-4991-BCBB-8D0EFA19082C}" type="presParOf" srcId="{F37DE55C-E426-4292-BD08-C41FC38BD58B}" destId="{FC139B53-FAA7-4251-B958-B204EE76C03A}" srcOrd="1" destOrd="0" presId="urn:microsoft.com/office/officeart/2017/3/layout/DropPinTimeline"/>
    <dgm:cxn modelId="{2336105D-90A9-43F0-815E-E42B0E9A07C1}" type="presParOf" srcId="{FC139B53-FAA7-4251-B958-B204EE76C03A}" destId="{2DB72E3B-BE6B-4851-9E50-11A0F29B1DD7}" srcOrd="0" destOrd="0" presId="urn:microsoft.com/office/officeart/2017/3/layout/DropPinTimeline"/>
    <dgm:cxn modelId="{25E3B2E2-7EFC-4693-8F99-A46CFD2333C6}" type="presParOf" srcId="{FC139B53-FAA7-4251-B958-B204EE76C03A}" destId="{8CE5DC1F-998C-469D-B67C-AD81EEC91056}" srcOrd="1" destOrd="0" presId="urn:microsoft.com/office/officeart/2017/3/layout/DropPinTimeline"/>
    <dgm:cxn modelId="{BA354D6D-389A-4F5A-A89E-83D6E52CE800}" type="presParOf" srcId="{F37DE55C-E426-4292-BD08-C41FC38BD58B}" destId="{10FA4BE8-7D92-4D2B-BC7A-B942404540FB}" srcOrd="2" destOrd="0" presId="urn:microsoft.com/office/officeart/2017/3/layout/DropPinTimeline"/>
    <dgm:cxn modelId="{FB715A97-BDB3-4928-95EE-DCA6855EA6B3}" type="presParOf" srcId="{F37DE55C-E426-4292-BD08-C41FC38BD58B}" destId="{43B49D71-83C1-487D-B627-EDB2CEB2FE4D}" srcOrd="3" destOrd="0" presId="urn:microsoft.com/office/officeart/2017/3/layout/DropPinTimeline"/>
    <dgm:cxn modelId="{69AAD596-C37F-451F-A6E9-D3A308687737}" type="presParOf" srcId="{F37DE55C-E426-4292-BD08-C41FC38BD58B}" destId="{EEBFCB2E-4649-4884-8357-9699CF1011C2}" srcOrd="4" destOrd="0" presId="urn:microsoft.com/office/officeart/2017/3/layout/DropPinTimeline"/>
    <dgm:cxn modelId="{1E4BF96E-5193-42DE-A7DF-CCA0891C771F}" type="presParOf" srcId="{F37DE55C-E426-4292-BD08-C41FC38BD58B}" destId="{BCF9F82C-1E80-4871-ADC5-7D9A22E2AA84}" srcOrd="5" destOrd="0" presId="urn:microsoft.com/office/officeart/2017/3/layout/DropPinTimeline"/>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4051587-4E45-4E7F-9096-DD624FA70B9F}" type="doc">
      <dgm:prSet loTypeId="urn:microsoft.com/office/officeart/2017/3/layout/DropPinTimeline" loCatId="process" qsTypeId="urn:microsoft.com/office/officeart/2005/8/quickstyle/simple1" qsCatId="simple" csTypeId="urn:microsoft.com/office/officeart/2005/8/colors/colorful2" csCatId="colorful" phldr="1"/>
      <dgm:spPr/>
      <dgm:t>
        <a:bodyPr/>
        <a:lstStyle/>
        <a:p>
          <a:endParaRPr lang="en-US"/>
        </a:p>
      </dgm:t>
    </dgm:pt>
    <dgm:pt modelId="{3AD86B40-EDC8-40FA-B1F5-A6745C105058}">
      <dgm:prSet/>
      <dgm:spPr/>
      <dgm:t>
        <a:bodyPr/>
        <a:lstStyle/>
        <a:p>
          <a:pPr>
            <a:defRPr b="1"/>
          </a:pPr>
          <a:r>
            <a:rPr lang="en-US" dirty="0"/>
            <a:t>1940</a:t>
          </a:r>
        </a:p>
      </dgm:t>
    </dgm:pt>
    <dgm:pt modelId="{3527588D-F38E-4475-8ECB-E93F78BC482B}" type="parTrans" cxnId="{7866C1FC-152A-4096-BC93-5A89B5F763BC}">
      <dgm:prSet/>
      <dgm:spPr/>
      <dgm:t>
        <a:bodyPr/>
        <a:lstStyle/>
        <a:p>
          <a:endParaRPr lang="en-US"/>
        </a:p>
      </dgm:t>
    </dgm:pt>
    <dgm:pt modelId="{07B6F3CE-49A0-4DE1-BC73-C99F6D87880D}" type="sibTrans" cxnId="{7866C1FC-152A-4096-BC93-5A89B5F763BC}">
      <dgm:prSet/>
      <dgm:spPr/>
      <dgm:t>
        <a:bodyPr/>
        <a:lstStyle/>
        <a:p>
          <a:endParaRPr lang="en-US"/>
        </a:p>
      </dgm:t>
    </dgm:pt>
    <dgm:pt modelId="{4C2AF91A-EDAA-4634-9EB4-46E285F99B43}">
      <dgm:prSet/>
      <dgm:spPr/>
      <dgm:t>
        <a:bodyPr/>
        <a:lstStyle/>
        <a:p>
          <a:r>
            <a:rPr lang="en-US" dirty="0"/>
            <a:t>The Negro United Mine Workers launch a strike</a:t>
          </a:r>
        </a:p>
        <a:p>
          <a:r>
            <a:rPr lang="en-US" dirty="0"/>
            <a:t> in West Virginia against discriminatory pay. A </a:t>
          </a:r>
        </a:p>
        <a:p>
          <a:r>
            <a:rPr lang="en-US" dirty="0"/>
            <a:t>leader of the strike declares “</a:t>
          </a:r>
          <a:r>
            <a:rPr lang="en-US" i="1" dirty="0"/>
            <a:t>we were asleep. </a:t>
          </a:r>
        </a:p>
        <a:p>
          <a:r>
            <a:rPr lang="en-US" i="1" dirty="0"/>
            <a:t>But we will stay woke from now on</a:t>
          </a:r>
          <a:r>
            <a:rPr lang="en-US" dirty="0"/>
            <a:t>”.</a:t>
          </a:r>
        </a:p>
      </dgm:t>
    </dgm:pt>
    <dgm:pt modelId="{087EFE58-DDF0-4E1A-A53F-D114E8A2097F}" type="parTrans" cxnId="{ECAE201F-360F-41CB-BD27-FB75C8110396}">
      <dgm:prSet/>
      <dgm:spPr/>
      <dgm:t>
        <a:bodyPr/>
        <a:lstStyle/>
        <a:p>
          <a:endParaRPr lang="en-US"/>
        </a:p>
      </dgm:t>
    </dgm:pt>
    <dgm:pt modelId="{9119DD94-8984-43A2-8CC0-6CFDA0C2EA4A}" type="sibTrans" cxnId="{ECAE201F-360F-41CB-BD27-FB75C8110396}">
      <dgm:prSet/>
      <dgm:spPr/>
      <dgm:t>
        <a:bodyPr/>
        <a:lstStyle/>
        <a:p>
          <a:endParaRPr lang="en-US"/>
        </a:p>
      </dgm:t>
    </dgm:pt>
    <dgm:pt modelId="{4993964E-B67C-4C6B-BD4F-D04AC6FC00C5}">
      <dgm:prSet/>
      <dgm:spPr/>
      <dgm:t>
        <a:bodyPr/>
        <a:lstStyle/>
        <a:p>
          <a:pPr>
            <a:defRPr b="1"/>
          </a:pPr>
          <a:r>
            <a:rPr lang="en-US" dirty="0"/>
            <a:t>1962</a:t>
          </a:r>
        </a:p>
      </dgm:t>
    </dgm:pt>
    <dgm:pt modelId="{4BA39AA7-E5C4-416A-B049-4DE1742E82D1}" type="parTrans" cxnId="{33368AFE-95E4-4CEE-8547-04AEDD1AD0E8}">
      <dgm:prSet/>
      <dgm:spPr/>
      <dgm:t>
        <a:bodyPr/>
        <a:lstStyle/>
        <a:p>
          <a:endParaRPr lang="en-US"/>
        </a:p>
      </dgm:t>
    </dgm:pt>
    <dgm:pt modelId="{EBDDA2BC-4719-4E12-BDE0-47A87F5680C4}" type="sibTrans" cxnId="{33368AFE-95E4-4CEE-8547-04AEDD1AD0E8}">
      <dgm:prSet/>
      <dgm:spPr/>
      <dgm:t>
        <a:bodyPr/>
        <a:lstStyle/>
        <a:p>
          <a:endParaRPr lang="en-US"/>
        </a:p>
      </dgm:t>
    </dgm:pt>
    <dgm:pt modelId="{1F4AEBBD-DCE3-42D4-AE46-CF9952362719}">
      <dgm:prSet/>
      <dgm:spPr/>
      <dgm:t>
        <a:bodyPr/>
        <a:lstStyle/>
        <a:p>
          <a:r>
            <a:rPr lang="en-US" dirty="0"/>
            <a:t>William Melvin Kelly’s essay ‘If You’re Woke You Dig It” appears in the New York Times.</a:t>
          </a:r>
        </a:p>
      </dgm:t>
    </dgm:pt>
    <dgm:pt modelId="{6FF5810D-A0B1-4630-A7E3-AC5FC15B1765}" type="parTrans" cxnId="{E6CFB6E8-81A5-45CE-80EE-21F3F12EF6B0}">
      <dgm:prSet/>
      <dgm:spPr/>
      <dgm:t>
        <a:bodyPr/>
        <a:lstStyle/>
        <a:p>
          <a:endParaRPr lang="en-US"/>
        </a:p>
      </dgm:t>
    </dgm:pt>
    <dgm:pt modelId="{E6312195-47CC-4C76-BB7E-D3426550CEA6}" type="sibTrans" cxnId="{E6CFB6E8-81A5-45CE-80EE-21F3F12EF6B0}">
      <dgm:prSet/>
      <dgm:spPr/>
      <dgm:t>
        <a:bodyPr/>
        <a:lstStyle/>
        <a:p>
          <a:endParaRPr lang="en-US"/>
        </a:p>
      </dgm:t>
    </dgm:pt>
    <dgm:pt modelId="{4AF774A0-E3D4-4B5F-93F5-40C0D9954985}">
      <dgm:prSet/>
      <dgm:spPr/>
      <dgm:t>
        <a:bodyPr/>
        <a:lstStyle/>
        <a:p>
          <a:pPr>
            <a:defRPr b="1"/>
          </a:pPr>
          <a:r>
            <a:rPr lang="en-US" dirty="0"/>
            <a:t>1972</a:t>
          </a:r>
        </a:p>
      </dgm:t>
    </dgm:pt>
    <dgm:pt modelId="{86FD2164-7887-43AF-9A69-E60D65576723}" type="parTrans" cxnId="{469CE7D5-5759-4F12-B3E5-182BBF9CFF81}">
      <dgm:prSet/>
      <dgm:spPr/>
      <dgm:t>
        <a:bodyPr/>
        <a:lstStyle/>
        <a:p>
          <a:endParaRPr lang="en-US"/>
        </a:p>
      </dgm:t>
    </dgm:pt>
    <dgm:pt modelId="{30587D9D-18CB-41ED-ACFF-E788A351228A}" type="sibTrans" cxnId="{469CE7D5-5759-4F12-B3E5-182BBF9CFF81}">
      <dgm:prSet/>
      <dgm:spPr/>
      <dgm:t>
        <a:bodyPr/>
        <a:lstStyle/>
        <a:p>
          <a:endParaRPr lang="en-US"/>
        </a:p>
      </dgm:t>
    </dgm:pt>
    <dgm:pt modelId="{6B267D02-6977-4E04-892F-3AF23EDF1E56}">
      <dgm:prSet/>
      <dgm:spPr/>
      <dgm:t>
        <a:bodyPr/>
        <a:lstStyle/>
        <a:p>
          <a:r>
            <a:rPr lang="en-US" dirty="0"/>
            <a:t>Author Barry Beckham uses “woke” in </a:t>
          </a:r>
        </a:p>
        <a:p>
          <a:r>
            <a:rPr lang="en-US" dirty="0"/>
            <a:t>his play </a:t>
          </a:r>
          <a:r>
            <a:rPr lang="en-US" i="1" dirty="0"/>
            <a:t>Garvey Lives</a:t>
          </a:r>
          <a:r>
            <a:rPr lang="en-US" dirty="0"/>
            <a:t>!</a:t>
          </a:r>
        </a:p>
      </dgm:t>
    </dgm:pt>
    <dgm:pt modelId="{527C3B6D-2C23-49E5-8009-036F521EEFDE}" type="parTrans" cxnId="{6B6E8D29-D8A7-44EF-952B-8EDAB42F8C3C}">
      <dgm:prSet/>
      <dgm:spPr/>
      <dgm:t>
        <a:bodyPr/>
        <a:lstStyle/>
        <a:p>
          <a:endParaRPr lang="en-US"/>
        </a:p>
      </dgm:t>
    </dgm:pt>
    <dgm:pt modelId="{D58B8EE2-A0D3-4B3E-88B9-6FF89C3E85EC}" type="sibTrans" cxnId="{6B6E8D29-D8A7-44EF-952B-8EDAB42F8C3C}">
      <dgm:prSet/>
      <dgm:spPr/>
      <dgm:t>
        <a:bodyPr/>
        <a:lstStyle/>
        <a:p>
          <a:endParaRPr lang="en-US"/>
        </a:p>
      </dgm:t>
    </dgm:pt>
    <dgm:pt modelId="{12C521C3-915A-410E-A081-BDC141866BD0}" type="pres">
      <dgm:prSet presAssocID="{A4051587-4E45-4E7F-9096-DD624FA70B9F}" presName="root" presStyleCnt="0">
        <dgm:presLayoutVars>
          <dgm:chMax/>
          <dgm:chPref/>
          <dgm:animLvl val="lvl"/>
        </dgm:presLayoutVars>
      </dgm:prSet>
      <dgm:spPr/>
    </dgm:pt>
    <dgm:pt modelId="{6A627542-9891-441B-888B-E171F2D36545}" type="pres">
      <dgm:prSet presAssocID="{A4051587-4E45-4E7F-9096-DD624FA70B9F}" presName="divider" presStyleLbl="fgAcc1" presStyleIdx="0" presStyleCnt="4"/>
      <dgm:spPr>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gm:spPr>
    </dgm:pt>
    <dgm:pt modelId="{408C8945-5AF9-43A9-AE3F-2415069EF28F}" type="pres">
      <dgm:prSet presAssocID="{A4051587-4E45-4E7F-9096-DD624FA70B9F}" presName="nodes" presStyleCnt="0">
        <dgm:presLayoutVars>
          <dgm:chMax/>
          <dgm:chPref/>
          <dgm:animLvl val="lvl"/>
        </dgm:presLayoutVars>
      </dgm:prSet>
      <dgm:spPr/>
    </dgm:pt>
    <dgm:pt modelId="{697F625F-B7DF-449B-8EC6-EF7467E81B3E}" type="pres">
      <dgm:prSet presAssocID="{3AD86B40-EDC8-40FA-B1F5-A6745C105058}" presName="composite" presStyleCnt="0"/>
      <dgm:spPr/>
    </dgm:pt>
    <dgm:pt modelId="{CB9E0FB5-7665-47C7-89D3-5B390943875C}" type="pres">
      <dgm:prSet presAssocID="{3AD86B40-EDC8-40FA-B1F5-A6745C105058}" presName="ConnectorPoint" presStyleLbl="lnNode1" presStyleIdx="0" presStyleCnt="3"/>
      <dgm:spPr>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818E968E-805E-430A-82BC-E9EB88EF28D3}" type="pres">
      <dgm:prSet presAssocID="{3AD86B40-EDC8-40FA-B1F5-A6745C105058}" presName="DropPinPlaceHolder" presStyleCnt="0"/>
      <dgm:spPr/>
    </dgm:pt>
    <dgm:pt modelId="{160EE532-B9EC-459F-BD8F-E877D004C0B9}" type="pres">
      <dgm:prSet presAssocID="{3AD86B40-EDC8-40FA-B1F5-A6745C105058}" presName="DropPin" presStyleLbl="alignNode1" presStyleIdx="0" presStyleCnt="3"/>
      <dgm:spPr/>
    </dgm:pt>
    <dgm:pt modelId="{D3518C0D-EB7A-4638-B027-1B82BEEC93DF}" type="pres">
      <dgm:prSet presAssocID="{3AD86B40-EDC8-40FA-B1F5-A6745C105058}" presName="Ellipse" presStyleLbl="fgAcc1" presStyleIdx="1" presStyleCnt="4"/>
      <dgm:spPr>
        <a:solidFill>
          <a:schemeClr val="lt1">
            <a:alpha val="90000"/>
            <a:hueOff val="0"/>
            <a:satOff val="0"/>
            <a:lumOff val="0"/>
            <a:alphaOff val="0"/>
          </a:schemeClr>
        </a:solidFill>
        <a:ln w="12700" cap="flat" cmpd="sng" algn="ctr">
          <a:noFill/>
          <a:prstDash val="solid"/>
          <a:miter lim="800000"/>
        </a:ln>
        <a:effectLst/>
      </dgm:spPr>
    </dgm:pt>
    <dgm:pt modelId="{542B7378-E63D-4457-AE74-8C3025B45442}" type="pres">
      <dgm:prSet presAssocID="{3AD86B40-EDC8-40FA-B1F5-A6745C105058}" presName="L2TextContainer" presStyleLbl="revTx" presStyleIdx="0" presStyleCnt="6">
        <dgm:presLayoutVars>
          <dgm:bulletEnabled val="1"/>
        </dgm:presLayoutVars>
      </dgm:prSet>
      <dgm:spPr/>
    </dgm:pt>
    <dgm:pt modelId="{9DEB2ACE-DEDA-47B0-8B2B-E6144F75C716}" type="pres">
      <dgm:prSet presAssocID="{3AD86B40-EDC8-40FA-B1F5-A6745C105058}" presName="L1TextContainer" presStyleLbl="revTx" presStyleIdx="1" presStyleCnt="6">
        <dgm:presLayoutVars>
          <dgm:chMax val="1"/>
          <dgm:chPref val="1"/>
          <dgm:bulletEnabled val="1"/>
        </dgm:presLayoutVars>
      </dgm:prSet>
      <dgm:spPr/>
    </dgm:pt>
    <dgm:pt modelId="{2B64F93A-AACD-4E33-ABFE-C67200ADEFBD}" type="pres">
      <dgm:prSet presAssocID="{3AD86B40-EDC8-40FA-B1F5-A6745C105058}" presName="ConnectLine" presStyleLbl="sibTrans1D1" presStyleIdx="0" presStyleCnt="3"/>
      <dgm:spPr>
        <a:noFill/>
        <a:ln w="12700" cap="flat" cmpd="sng" algn="ctr">
          <a:solidFill>
            <a:schemeClr val="accent2">
              <a:hueOff val="0"/>
              <a:satOff val="0"/>
              <a:lumOff val="0"/>
              <a:alphaOff val="0"/>
            </a:schemeClr>
          </a:solidFill>
          <a:prstDash val="dash"/>
          <a:miter lim="800000"/>
        </a:ln>
        <a:effectLst/>
      </dgm:spPr>
    </dgm:pt>
    <dgm:pt modelId="{349E5622-1630-429E-BE82-4D40C50123FF}" type="pres">
      <dgm:prSet presAssocID="{3AD86B40-EDC8-40FA-B1F5-A6745C105058}" presName="EmptyPlaceHolder" presStyleCnt="0"/>
      <dgm:spPr/>
    </dgm:pt>
    <dgm:pt modelId="{53D59439-5B68-481D-ACEF-ED3707A59495}" type="pres">
      <dgm:prSet presAssocID="{07B6F3CE-49A0-4DE1-BC73-C99F6D87880D}" presName="spaceBetweenRectangles" presStyleCnt="0"/>
      <dgm:spPr/>
    </dgm:pt>
    <dgm:pt modelId="{5C6DD344-9560-4176-86F3-B8B4E0BD2097}" type="pres">
      <dgm:prSet presAssocID="{4993964E-B67C-4C6B-BD4F-D04AC6FC00C5}" presName="composite" presStyleCnt="0"/>
      <dgm:spPr/>
    </dgm:pt>
    <dgm:pt modelId="{9243C13C-243E-412D-9EA0-F35351676B3D}" type="pres">
      <dgm:prSet presAssocID="{4993964E-B67C-4C6B-BD4F-D04AC6FC00C5}" presName="ConnectorPoint" presStyleLbl="lnNode1" presStyleIdx="1" presStyleCnt="3"/>
      <dgm:spPr>
        <a:solidFill>
          <a:schemeClr val="accent2">
            <a:hueOff val="-747199"/>
            <a:satOff val="-13323"/>
            <a:lumOff val="-1471"/>
            <a:alphaOff val="0"/>
          </a:schemeClr>
        </a:solidFill>
        <a:ln w="6350" cap="flat" cmpd="sng" algn="ctr">
          <a:solidFill>
            <a:schemeClr val="lt1">
              <a:hueOff val="0"/>
              <a:satOff val="0"/>
              <a:lumOff val="0"/>
              <a:alphaOff val="0"/>
            </a:schemeClr>
          </a:solidFill>
          <a:prstDash val="solid"/>
          <a:miter lim="800000"/>
        </a:ln>
        <a:effectLst/>
      </dgm:spPr>
    </dgm:pt>
    <dgm:pt modelId="{66C762E3-7E22-4314-A0DF-FECF22AA85FD}" type="pres">
      <dgm:prSet presAssocID="{4993964E-B67C-4C6B-BD4F-D04AC6FC00C5}" presName="DropPinPlaceHolder" presStyleCnt="0"/>
      <dgm:spPr/>
    </dgm:pt>
    <dgm:pt modelId="{923543F5-632C-4C41-8EA4-654A0B37F6F0}" type="pres">
      <dgm:prSet presAssocID="{4993964E-B67C-4C6B-BD4F-D04AC6FC00C5}" presName="DropPin" presStyleLbl="alignNode1" presStyleIdx="1" presStyleCnt="3"/>
      <dgm:spPr/>
    </dgm:pt>
    <dgm:pt modelId="{10A067CC-4353-45AD-A103-A9F6B35EAC90}" type="pres">
      <dgm:prSet presAssocID="{4993964E-B67C-4C6B-BD4F-D04AC6FC00C5}" presName="Ellipse" presStyleLbl="fgAcc1" presStyleIdx="2" presStyleCnt="4"/>
      <dgm:spPr>
        <a:solidFill>
          <a:schemeClr val="lt1">
            <a:alpha val="90000"/>
            <a:hueOff val="0"/>
            <a:satOff val="0"/>
            <a:lumOff val="0"/>
            <a:alphaOff val="0"/>
          </a:schemeClr>
        </a:solidFill>
        <a:ln w="12700" cap="flat" cmpd="sng" algn="ctr">
          <a:noFill/>
          <a:prstDash val="solid"/>
          <a:miter lim="800000"/>
        </a:ln>
        <a:effectLst/>
      </dgm:spPr>
    </dgm:pt>
    <dgm:pt modelId="{7DB3459B-70E3-471B-B9A6-D3F7F4026C27}" type="pres">
      <dgm:prSet presAssocID="{4993964E-B67C-4C6B-BD4F-D04AC6FC00C5}" presName="L2TextContainer" presStyleLbl="revTx" presStyleIdx="2" presStyleCnt="6">
        <dgm:presLayoutVars>
          <dgm:bulletEnabled val="1"/>
        </dgm:presLayoutVars>
      </dgm:prSet>
      <dgm:spPr/>
    </dgm:pt>
    <dgm:pt modelId="{66D4EE66-B224-4894-B832-2C28B933F206}" type="pres">
      <dgm:prSet presAssocID="{4993964E-B67C-4C6B-BD4F-D04AC6FC00C5}" presName="L1TextContainer" presStyleLbl="revTx" presStyleIdx="3" presStyleCnt="6">
        <dgm:presLayoutVars>
          <dgm:chMax val="1"/>
          <dgm:chPref val="1"/>
          <dgm:bulletEnabled val="1"/>
        </dgm:presLayoutVars>
      </dgm:prSet>
      <dgm:spPr/>
    </dgm:pt>
    <dgm:pt modelId="{E178BDC6-D10D-42E5-9CD6-21C4369E7E96}" type="pres">
      <dgm:prSet presAssocID="{4993964E-B67C-4C6B-BD4F-D04AC6FC00C5}" presName="ConnectLine" presStyleLbl="sibTrans1D1" presStyleIdx="1" presStyleCnt="3"/>
      <dgm:spPr>
        <a:noFill/>
        <a:ln w="12700" cap="flat" cmpd="sng" algn="ctr">
          <a:solidFill>
            <a:schemeClr val="accent2">
              <a:hueOff val="-747199"/>
              <a:satOff val="-13323"/>
              <a:lumOff val="-1471"/>
              <a:alphaOff val="0"/>
            </a:schemeClr>
          </a:solidFill>
          <a:prstDash val="dash"/>
          <a:miter lim="800000"/>
        </a:ln>
        <a:effectLst/>
      </dgm:spPr>
    </dgm:pt>
    <dgm:pt modelId="{94A93BC6-D29C-4E96-9ED5-D1DD51FF0948}" type="pres">
      <dgm:prSet presAssocID="{4993964E-B67C-4C6B-BD4F-D04AC6FC00C5}" presName="EmptyPlaceHolder" presStyleCnt="0"/>
      <dgm:spPr/>
    </dgm:pt>
    <dgm:pt modelId="{F2EDD95D-66A3-49F0-90FA-765CFF15753A}" type="pres">
      <dgm:prSet presAssocID="{EBDDA2BC-4719-4E12-BDE0-47A87F5680C4}" presName="spaceBetweenRectangles" presStyleCnt="0"/>
      <dgm:spPr/>
    </dgm:pt>
    <dgm:pt modelId="{F37DE55C-E426-4292-BD08-C41FC38BD58B}" type="pres">
      <dgm:prSet presAssocID="{4AF774A0-E3D4-4B5F-93F5-40C0D9954985}" presName="composite" presStyleCnt="0"/>
      <dgm:spPr/>
    </dgm:pt>
    <dgm:pt modelId="{E1FA18B8-9B51-4554-BE21-86AC5A385F08}" type="pres">
      <dgm:prSet presAssocID="{4AF774A0-E3D4-4B5F-93F5-40C0D9954985}" presName="ConnectorPoint" presStyleLbl="lnNode1" presStyleIdx="2" presStyleCnt="3"/>
      <dgm:spPr>
        <a:solidFill>
          <a:schemeClr val="accent2">
            <a:hueOff val="-1494398"/>
            <a:satOff val="-26647"/>
            <a:lumOff val="-2941"/>
            <a:alphaOff val="0"/>
          </a:schemeClr>
        </a:solidFill>
        <a:ln w="6350" cap="flat" cmpd="sng" algn="ctr">
          <a:solidFill>
            <a:schemeClr val="lt1">
              <a:hueOff val="0"/>
              <a:satOff val="0"/>
              <a:lumOff val="0"/>
              <a:alphaOff val="0"/>
            </a:schemeClr>
          </a:solidFill>
          <a:prstDash val="solid"/>
          <a:miter lim="800000"/>
        </a:ln>
        <a:effectLst/>
      </dgm:spPr>
    </dgm:pt>
    <dgm:pt modelId="{FC139B53-FAA7-4251-B958-B204EE76C03A}" type="pres">
      <dgm:prSet presAssocID="{4AF774A0-E3D4-4B5F-93F5-40C0D9954985}" presName="DropPinPlaceHolder" presStyleCnt="0"/>
      <dgm:spPr/>
    </dgm:pt>
    <dgm:pt modelId="{2DB72E3B-BE6B-4851-9E50-11A0F29B1DD7}" type="pres">
      <dgm:prSet presAssocID="{4AF774A0-E3D4-4B5F-93F5-40C0D9954985}" presName="DropPin" presStyleLbl="alignNode1" presStyleIdx="2" presStyleCnt="3"/>
      <dgm:spPr/>
    </dgm:pt>
    <dgm:pt modelId="{8CE5DC1F-998C-469D-B67C-AD81EEC91056}" type="pres">
      <dgm:prSet presAssocID="{4AF774A0-E3D4-4B5F-93F5-40C0D9954985}" presName="Ellipse" presStyleLbl="fgAcc1" presStyleIdx="3" presStyleCnt="4"/>
      <dgm:spPr>
        <a:solidFill>
          <a:schemeClr val="lt1">
            <a:alpha val="90000"/>
            <a:hueOff val="0"/>
            <a:satOff val="0"/>
            <a:lumOff val="0"/>
            <a:alphaOff val="0"/>
          </a:schemeClr>
        </a:solidFill>
        <a:ln w="12700" cap="flat" cmpd="sng" algn="ctr">
          <a:noFill/>
          <a:prstDash val="solid"/>
          <a:miter lim="800000"/>
        </a:ln>
        <a:effectLst/>
      </dgm:spPr>
    </dgm:pt>
    <dgm:pt modelId="{10FA4BE8-7D92-4D2B-BC7A-B942404540FB}" type="pres">
      <dgm:prSet presAssocID="{4AF774A0-E3D4-4B5F-93F5-40C0D9954985}" presName="L2TextContainer" presStyleLbl="revTx" presStyleIdx="4" presStyleCnt="6">
        <dgm:presLayoutVars>
          <dgm:bulletEnabled val="1"/>
        </dgm:presLayoutVars>
      </dgm:prSet>
      <dgm:spPr/>
    </dgm:pt>
    <dgm:pt modelId="{43B49D71-83C1-487D-B627-EDB2CEB2FE4D}" type="pres">
      <dgm:prSet presAssocID="{4AF774A0-E3D4-4B5F-93F5-40C0D9954985}" presName="L1TextContainer" presStyleLbl="revTx" presStyleIdx="5" presStyleCnt="6">
        <dgm:presLayoutVars>
          <dgm:chMax val="1"/>
          <dgm:chPref val="1"/>
          <dgm:bulletEnabled val="1"/>
        </dgm:presLayoutVars>
      </dgm:prSet>
      <dgm:spPr/>
    </dgm:pt>
    <dgm:pt modelId="{EEBFCB2E-4649-4884-8357-9699CF1011C2}" type="pres">
      <dgm:prSet presAssocID="{4AF774A0-E3D4-4B5F-93F5-40C0D9954985}" presName="ConnectLine" presStyleLbl="sibTrans1D1" presStyleIdx="2" presStyleCnt="3"/>
      <dgm:spPr>
        <a:noFill/>
        <a:ln w="12700" cap="flat" cmpd="sng" algn="ctr">
          <a:solidFill>
            <a:schemeClr val="accent2">
              <a:hueOff val="-1494398"/>
              <a:satOff val="-26647"/>
              <a:lumOff val="-2941"/>
              <a:alphaOff val="0"/>
            </a:schemeClr>
          </a:solidFill>
          <a:prstDash val="dash"/>
          <a:miter lim="800000"/>
        </a:ln>
        <a:effectLst/>
      </dgm:spPr>
    </dgm:pt>
    <dgm:pt modelId="{BCF9F82C-1E80-4871-ADC5-7D9A22E2AA84}" type="pres">
      <dgm:prSet presAssocID="{4AF774A0-E3D4-4B5F-93F5-40C0D9954985}" presName="EmptyPlaceHolder" presStyleCnt="0"/>
      <dgm:spPr/>
    </dgm:pt>
  </dgm:ptLst>
  <dgm:cxnLst>
    <dgm:cxn modelId="{E5719008-399C-4F9B-BFBE-054EE9F0F022}" type="presOf" srcId="{4AF774A0-E3D4-4B5F-93F5-40C0D9954985}" destId="{43B49D71-83C1-487D-B627-EDB2CEB2FE4D}" srcOrd="0" destOrd="0" presId="urn:microsoft.com/office/officeart/2017/3/layout/DropPinTimeline"/>
    <dgm:cxn modelId="{ECAE201F-360F-41CB-BD27-FB75C8110396}" srcId="{3AD86B40-EDC8-40FA-B1F5-A6745C105058}" destId="{4C2AF91A-EDAA-4634-9EB4-46E285F99B43}" srcOrd="0" destOrd="0" parTransId="{087EFE58-DDF0-4E1A-A53F-D114E8A2097F}" sibTransId="{9119DD94-8984-43A2-8CC0-6CFDA0C2EA4A}"/>
    <dgm:cxn modelId="{46A40320-16EF-4C00-9415-D0D8F8F83E57}" type="presOf" srcId="{4C2AF91A-EDAA-4634-9EB4-46E285F99B43}" destId="{542B7378-E63D-4457-AE74-8C3025B45442}" srcOrd="0" destOrd="0" presId="urn:microsoft.com/office/officeart/2017/3/layout/DropPinTimeline"/>
    <dgm:cxn modelId="{6B6E8D29-D8A7-44EF-952B-8EDAB42F8C3C}" srcId="{4AF774A0-E3D4-4B5F-93F5-40C0D9954985}" destId="{6B267D02-6977-4E04-892F-3AF23EDF1E56}" srcOrd="0" destOrd="0" parTransId="{527C3B6D-2C23-49E5-8009-036F521EEFDE}" sibTransId="{D58B8EE2-A0D3-4B3E-88B9-6FF89C3E85EC}"/>
    <dgm:cxn modelId="{2A7BE341-0FC8-4686-9DE4-97CAA3EF0A74}" type="presOf" srcId="{1F4AEBBD-DCE3-42D4-AE46-CF9952362719}" destId="{7DB3459B-70E3-471B-B9A6-D3F7F4026C27}" srcOrd="0" destOrd="0" presId="urn:microsoft.com/office/officeart/2017/3/layout/DropPinTimeline"/>
    <dgm:cxn modelId="{DD2F146D-4FE4-4AB8-A583-C2519A66FD24}" type="presOf" srcId="{4993964E-B67C-4C6B-BD4F-D04AC6FC00C5}" destId="{66D4EE66-B224-4894-B832-2C28B933F206}" srcOrd="0" destOrd="0" presId="urn:microsoft.com/office/officeart/2017/3/layout/DropPinTimeline"/>
    <dgm:cxn modelId="{23300253-BDC7-4155-A878-85DBED21D778}" type="presOf" srcId="{A4051587-4E45-4E7F-9096-DD624FA70B9F}" destId="{12C521C3-915A-410E-A081-BDC141866BD0}" srcOrd="0" destOrd="0" presId="urn:microsoft.com/office/officeart/2017/3/layout/DropPinTimeline"/>
    <dgm:cxn modelId="{69A2A29D-652F-4756-84B8-BB482980BB57}" type="presOf" srcId="{3AD86B40-EDC8-40FA-B1F5-A6745C105058}" destId="{9DEB2ACE-DEDA-47B0-8B2B-E6144F75C716}" srcOrd="0" destOrd="0" presId="urn:microsoft.com/office/officeart/2017/3/layout/DropPinTimeline"/>
    <dgm:cxn modelId="{79F540C1-5C92-4CDC-AB5F-ADF11488AA90}" type="presOf" srcId="{6B267D02-6977-4E04-892F-3AF23EDF1E56}" destId="{10FA4BE8-7D92-4D2B-BC7A-B942404540FB}" srcOrd="0" destOrd="0" presId="urn:microsoft.com/office/officeart/2017/3/layout/DropPinTimeline"/>
    <dgm:cxn modelId="{469CE7D5-5759-4F12-B3E5-182BBF9CFF81}" srcId="{A4051587-4E45-4E7F-9096-DD624FA70B9F}" destId="{4AF774A0-E3D4-4B5F-93F5-40C0D9954985}" srcOrd="2" destOrd="0" parTransId="{86FD2164-7887-43AF-9A69-E60D65576723}" sibTransId="{30587D9D-18CB-41ED-ACFF-E788A351228A}"/>
    <dgm:cxn modelId="{E6CFB6E8-81A5-45CE-80EE-21F3F12EF6B0}" srcId="{4993964E-B67C-4C6B-BD4F-D04AC6FC00C5}" destId="{1F4AEBBD-DCE3-42D4-AE46-CF9952362719}" srcOrd="0" destOrd="0" parTransId="{6FF5810D-A0B1-4630-A7E3-AC5FC15B1765}" sibTransId="{E6312195-47CC-4C76-BB7E-D3426550CEA6}"/>
    <dgm:cxn modelId="{7866C1FC-152A-4096-BC93-5A89B5F763BC}" srcId="{A4051587-4E45-4E7F-9096-DD624FA70B9F}" destId="{3AD86B40-EDC8-40FA-B1F5-A6745C105058}" srcOrd="0" destOrd="0" parTransId="{3527588D-F38E-4475-8ECB-E93F78BC482B}" sibTransId="{07B6F3CE-49A0-4DE1-BC73-C99F6D87880D}"/>
    <dgm:cxn modelId="{33368AFE-95E4-4CEE-8547-04AEDD1AD0E8}" srcId="{A4051587-4E45-4E7F-9096-DD624FA70B9F}" destId="{4993964E-B67C-4C6B-BD4F-D04AC6FC00C5}" srcOrd="1" destOrd="0" parTransId="{4BA39AA7-E5C4-416A-B049-4DE1742E82D1}" sibTransId="{EBDDA2BC-4719-4E12-BDE0-47A87F5680C4}"/>
    <dgm:cxn modelId="{45EF8CA9-A4EF-4B59-89A8-4FB446149FB6}" type="presParOf" srcId="{12C521C3-915A-410E-A081-BDC141866BD0}" destId="{6A627542-9891-441B-888B-E171F2D36545}" srcOrd="0" destOrd="0" presId="urn:microsoft.com/office/officeart/2017/3/layout/DropPinTimeline"/>
    <dgm:cxn modelId="{A8DE8F2C-F25E-4016-9BA2-5DC76669179A}" type="presParOf" srcId="{12C521C3-915A-410E-A081-BDC141866BD0}" destId="{408C8945-5AF9-43A9-AE3F-2415069EF28F}" srcOrd="1" destOrd="0" presId="urn:microsoft.com/office/officeart/2017/3/layout/DropPinTimeline"/>
    <dgm:cxn modelId="{3E1C800C-98B2-42D2-A828-FF63647261B6}" type="presParOf" srcId="{408C8945-5AF9-43A9-AE3F-2415069EF28F}" destId="{697F625F-B7DF-449B-8EC6-EF7467E81B3E}" srcOrd="0" destOrd="0" presId="urn:microsoft.com/office/officeart/2017/3/layout/DropPinTimeline"/>
    <dgm:cxn modelId="{A3CD5FC4-C695-4899-B74F-F4D139E5C863}" type="presParOf" srcId="{697F625F-B7DF-449B-8EC6-EF7467E81B3E}" destId="{CB9E0FB5-7665-47C7-89D3-5B390943875C}" srcOrd="0" destOrd="0" presId="urn:microsoft.com/office/officeart/2017/3/layout/DropPinTimeline"/>
    <dgm:cxn modelId="{B7F2AE21-A7F9-4FA5-A416-3EFCF926B45C}" type="presParOf" srcId="{697F625F-B7DF-449B-8EC6-EF7467E81B3E}" destId="{818E968E-805E-430A-82BC-E9EB88EF28D3}" srcOrd="1" destOrd="0" presId="urn:microsoft.com/office/officeart/2017/3/layout/DropPinTimeline"/>
    <dgm:cxn modelId="{C02C399F-569F-4100-A67D-E51B26E059D3}" type="presParOf" srcId="{818E968E-805E-430A-82BC-E9EB88EF28D3}" destId="{160EE532-B9EC-459F-BD8F-E877D004C0B9}" srcOrd="0" destOrd="0" presId="urn:microsoft.com/office/officeart/2017/3/layout/DropPinTimeline"/>
    <dgm:cxn modelId="{C7C10BDD-23A3-4E86-BE22-882D3C07A65C}" type="presParOf" srcId="{818E968E-805E-430A-82BC-E9EB88EF28D3}" destId="{D3518C0D-EB7A-4638-B027-1B82BEEC93DF}" srcOrd="1" destOrd="0" presId="urn:microsoft.com/office/officeart/2017/3/layout/DropPinTimeline"/>
    <dgm:cxn modelId="{5590FF98-C37E-431F-A157-CAEE80CE23EB}" type="presParOf" srcId="{697F625F-B7DF-449B-8EC6-EF7467E81B3E}" destId="{542B7378-E63D-4457-AE74-8C3025B45442}" srcOrd="2" destOrd="0" presId="urn:microsoft.com/office/officeart/2017/3/layout/DropPinTimeline"/>
    <dgm:cxn modelId="{E82F6531-36AD-48CB-BB60-1323464D8FD7}" type="presParOf" srcId="{697F625F-B7DF-449B-8EC6-EF7467E81B3E}" destId="{9DEB2ACE-DEDA-47B0-8B2B-E6144F75C716}" srcOrd="3" destOrd="0" presId="urn:microsoft.com/office/officeart/2017/3/layout/DropPinTimeline"/>
    <dgm:cxn modelId="{6A66833A-9BBE-4CD6-8A55-989A9FAA4219}" type="presParOf" srcId="{697F625F-B7DF-449B-8EC6-EF7467E81B3E}" destId="{2B64F93A-AACD-4E33-ABFE-C67200ADEFBD}" srcOrd="4" destOrd="0" presId="urn:microsoft.com/office/officeart/2017/3/layout/DropPinTimeline"/>
    <dgm:cxn modelId="{D8FE2873-1067-4E6D-AE82-543BAB34C926}" type="presParOf" srcId="{697F625F-B7DF-449B-8EC6-EF7467E81B3E}" destId="{349E5622-1630-429E-BE82-4D40C50123FF}" srcOrd="5" destOrd="0" presId="urn:microsoft.com/office/officeart/2017/3/layout/DropPinTimeline"/>
    <dgm:cxn modelId="{25206A1F-835B-4C3A-9E07-93C6B558855E}" type="presParOf" srcId="{408C8945-5AF9-43A9-AE3F-2415069EF28F}" destId="{53D59439-5B68-481D-ACEF-ED3707A59495}" srcOrd="1" destOrd="0" presId="urn:microsoft.com/office/officeart/2017/3/layout/DropPinTimeline"/>
    <dgm:cxn modelId="{2CD5FE34-2D4B-4996-BA74-F4406A238CB8}" type="presParOf" srcId="{408C8945-5AF9-43A9-AE3F-2415069EF28F}" destId="{5C6DD344-9560-4176-86F3-B8B4E0BD2097}" srcOrd="2" destOrd="0" presId="urn:microsoft.com/office/officeart/2017/3/layout/DropPinTimeline"/>
    <dgm:cxn modelId="{94A76D8B-FA72-42F7-BAF9-1E9A6C4921BF}" type="presParOf" srcId="{5C6DD344-9560-4176-86F3-B8B4E0BD2097}" destId="{9243C13C-243E-412D-9EA0-F35351676B3D}" srcOrd="0" destOrd="0" presId="urn:microsoft.com/office/officeart/2017/3/layout/DropPinTimeline"/>
    <dgm:cxn modelId="{5EC70AB5-7B92-44C1-898E-0D4E0C16875B}" type="presParOf" srcId="{5C6DD344-9560-4176-86F3-B8B4E0BD2097}" destId="{66C762E3-7E22-4314-A0DF-FECF22AA85FD}" srcOrd="1" destOrd="0" presId="urn:microsoft.com/office/officeart/2017/3/layout/DropPinTimeline"/>
    <dgm:cxn modelId="{BF59AA8D-8457-42DA-8A8B-9D92AA040F6E}" type="presParOf" srcId="{66C762E3-7E22-4314-A0DF-FECF22AA85FD}" destId="{923543F5-632C-4C41-8EA4-654A0B37F6F0}" srcOrd="0" destOrd="0" presId="urn:microsoft.com/office/officeart/2017/3/layout/DropPinTimeline"/>
    <dgm:cxn modelId="{653DE465-B51F-455F-B488-13EB5124DEDD}" type="presParOf" srcId="{66C762E3-7E22-4314-A0DF-FECF22AA85FD}" destId="{10A067CC-4353-45AD-A103-A9F6B35EAC90}" srcOrd="1" destOrd="0" presId="urn:microsoft.com/office/officeart/2017/3/layout/DropPinTimeline"/>
    <dgm:cxn modelId="{BF399FE9-3E0B-4F3E-880F-A1FE04DF1E80}" type="presParOf" srcId="{5C6DD344-9560-4176-86F3-B8B4E0BD2097}" destId="{7DB3459B-70E3-471B-B9A6-D3F7F4026C27}" srcOrd="2" destOrd="0" presId="urn:microsoft.com/office/officeart/2017/3/layout/DropPinTimeline"/>
    <dgm:cxn modelId="{A561D86E-059A-408D-9DB5-F276E452999D}" type="presParOf" srcId="{5C6DD344-9560-4176-86F3-B8B4E0BD2097}" destId="{66D4EE66-B224-4894-B832-2C28B933F206}" srcOrd="3" destOrd="0" presId="urn:microsoft.com/office/officeart/2017/3/layout/DropPinTimeline"/>
    <dgm:cxn modelId="{23D27154-EBF4-440E-8E91-6102F53E359F}" type="presParOf" srcId="{5C6DD344-9560-4176-86F3-B8B4E0BD2097}" destId="{E178BDC6-D10D-42E5-9CD6-21C4369E7E96}" srcOrd="4" destOrd="0" presId="urn:microsoft.com/office/officeart/2017/3/layout/DropPinTimeline"/>
    <dgm:cxn modelId="{64A07DCB-5293-46B6-B6F3-10DF156B58BB}" type="presParOf" srcId="{5C6DD344-9560-4176-86F3-B8B4E0BD2097}" destId="{94A93BC6-D29C-4E96-9ED5-D1DD51FF0948}" srcOrd="5" destOrd="0" presId="urn:microsoft.com/office/officeart/2017/3/layout/DropPinTimeline"/>
    <dgm:cxn modelId="{46B6AECD-EB1B-4321-ABC4-8DB68563FBD7}" type="presParOf" srcId="{408C8945-5AF9-43A9-AE3F-2415069EF28F}" destId="{F2EDD95D-66A3-49F0-90FA-765CFF15753A}" srcOrd="3" destOrd="0" presId="urn:microsoft.com/office/officeart/2017/3/layout/DropPinTimeline"/>
    <dgm:cxn modelId="{EC0E5D96-8BB1-4704-B2E3-32B9648A3341}" type="presParOf" srcId="{408C8945-5AF9-43A9-AE3F-2415069EF28F}" destId="{F37DE55C-E426-4292-BD08-C41FC38BD58B}" srcOrd="4" destOrd="0" presId="urn:microsoft.com/office/officeart/2017/3/layout/DropPinTimeline"/>
    <dgm:cxn modelId="{9D8721A8-E954-415A-8A24-806765A05AE0}" type="presParOf" srcId="{F37DE55C-E426-4292-BD08-C41FC38BD58B}" destId="{E1FA18B8-9B51-4554-BE21-86AC5A385F08}" srcOrd="0" destOrd="0" presId="urn:microsoft.com/office/officeart/2017/3/layout/DropPinTimeline"/>
    <dgm:cxn modelId="{CF997590-22D9-4991-BCBB-8D0EFA19082C}" type="presParOf" srcId="{F37DE55C-E426-4292-BD08-C41FC38BD58B}" destId="{FC139B53-FAA7-4251-B958-B204EE76C03A}" srcOrd="1" destOrd="0" presId="urn:microsoft.com/office/officeart/2017/3/layout/DropPinTimeline"/>
    <dgm:cxn modelId="{2336105D-90A9-43F0-815E-E42B0E9A07C1}" type="presParOf" srcId="{FC139B53-FAA7-4251-B958-B204EE76C03A}" destId="{2DB72E3B-BE6B-4851-9E50-11A0F29B1DD7}" srcOrd="0" destOrd="0" presId="urn:microsoft.com/office/officeart/2017/3/layout/DropPinTimeline"/>
    <dgm:cxn modelId="{25E3B2E2-7EFC-4693-8F99-A46CFD2333C6}" type="presParOf" srcId="{FC139B53-FAA7-4251-B958-B204EE76C03A}" destId="{8CE5DC1F-998C-469D-B67C-AD81EEC91056}" srcOrd="1" destOrd="0" presId="urn:microsoft.com/office/officeart/2017/3/layout/DropPinTimeline"/>
    <dgm:cxn modelId="{BA354D6D-389A-4F5A-A89E-83D6E52CE800}" type="presParOf" srcId="{F37DE55C-E426-4292-BD08-C41FC38BD58B}" destId="{10FA4BE8-7D92-4D2B-BC7A-B942404540FB}" srcOrd="2" destOrd="0" presId="urn:microsoft.com/office/officeart/2017/3/layout/DropPinTimeline"/>
    <dgm:cxn modelId="{FB715A97-BDB3-4928-95EE-DCA6855EA6B3}" type="presParOf" srcId="{F37DE55C-E426-4292-BD08-C41FC38BD58B}" destId="{43B49D71-83C1-487D-B627-EDB2CEB2FE4D}" srcOrd="3" destOrd="0" presId="urn:microsoft.com/office/officeart/2017/3/layout/DropPinTimeline"/>
    <dgm:cxn modelId="{69AAD596-C37F-451F-A6E9-D3A308687737}" type="presParOf" srcId="{F37DE55C-E426-4292-BD08-C41FC38BD58B}" destId="{EEBFCB2E-4649-4884-8357-9699CF1011C2}" srcOrd="4" destOrd="0" presId="urn:microsoft.com/office/officeart/2017/3/layout/DropPinTimeline"/>
    <dgm:cxn modelId="{1E4BF96E-5193-42DE-A7DF-CCA0891C771F}" type="presParOf" srcId="{F37DE55C-E426-4292-BD08-C41FC38BD58B}" destId="{BCF9F82C-1E80-4871-ADC5-7D9A22E2AA84}"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4051587-4E45-4E7F-9096-DD624FA70B9F}" type="doc">
      <dgm:prSet loTypeId="urn:microsoft.com/office/officeart/2017/3/layout/DropPinTimeline" loCatId="process" qsTypeId="urn:microsoft.com/office/officeart/2005/8/quickstyle/simple1" qsCatId="simple" csTypeId="urn:microsoft.com/office/officeart/2005/8/colors/colorful2" csCatId="colorful" phldr="1"/>
      <dgm:spPr/>
      <dgm:t>
        <a:bodyPr/>
        <a:lstStyle/>
        <a:p>
          <a:endParaRPr lang="en-US"/>
        </a:p>
      </dgm:t>
    </dgm:pt>
    <dgm:pt modelId="{3AD86B40-EDC8-40FA-B1F5-A6745C105058}">
      <dgm:prSet/>
      <dgm:spPr/>
      <dgm:t>
        <a:bodyPr/>
        <a:lstStyle/>
        <a:p>
          <a:pPr>
            <a:defRPr b="1"/>
          </a:pPr>
          <a:r>
            <a:rPr lang="en-US" dirty="0"/>
            <a:t>2008</a:t>
          </a:r>
        </a:p>
      </dgm:t>
    </dgm:pt>
    <dgm:pt modelId="{3527588D-F38E-4475-8ECB-E93F78BC482B}" type="parTrans" cxnId="{7866C1FC-152A-4096-BC93-5A89B5F763BC}">
      <dgm:prSet/>
      <dgm:spPr/>
      <dgm:t>
        <a:bodyPr/>
        <a:lstStyle/>
        <a:p>
          <a:endParaRPr lang="en-US"/>
        </a:p>
      </dgm:t>
    </dgm:pt>
    <dgm:pt modelId="{07B6F3CE-49A0-4DE1-BC73-C99F6D87880D}" type="sibTrans" cxnId="{7866C1FC-152A-4096-BC93-5A89B5F763BC}">
      <dgm:prSet/>
      <dgm:spPr/>
      <dgm:t>
        <a:bodyPr/>
        <a:lstStyle/>
        <a:p>
          <a:endParaRPr lang="en-US"/>
        </a:p>
      </dgm:t>
    </dgm:pt>
    <dgm:pt modelId="{4C2AF91A-EDAA-4634-9EB4-46E285F99B43}">
      <dgm:prSet custT="1"/>
      <dgm:spPr/>
      <dgm:t>
        <a:bodyPr/>
        <a:lstStyle/>
        <a:p>
          <a:r>
            <a:rPr lang="en-US" sz="1100" dirty="0"/>
            <a:t>Erykah Badu’s song “Master Teacher” </a:t>
          </a:r>
        </a:p>
        <a:p>
          <a:r>
            <a:rPr lang="en-US" sz="1100" dirty="0"/>
            <a:t>uses the lyrics “stay woke”. </a:t>
          </a:r>
        </a:p>
      </dgm:t>
    </dgm:pt>
    <dgm:pt modelId="{087EFE58-DDF0-4E1A-A53F-D114E8A2097F}" type="parTrans" cxnId="{ECAE201F-360F-41CB-BD27-FB75C8110396}">
      <dgm:prSet/>
      <dgm:spPr/>
      <dgm:t>
        <a:bodyPr/>
        <a:lstStyle/>
        <a:p>
          <a:endParaRPr lang="en-US"/>
        </a:p>
      </dgm:t>
    </dgm:pt>
    <dgm:pt modelId="{9119DD94-8984-43A2-8CC0-6CFDA0C2EA4A}" type="sibTrans" cxnId="{ECAE201F-360F-41CB-BD27-FB75C8110396}">
      <dgm:prSet/>
      <dgm:spPr/>
      <dgm:t>
        <a:bodyPr/>
        <a:lstStyle/>
        <a:p>
          <a:endParaRPr lang="en-US"/>
        </a:p>
      </dgm:t>
    </dgm:pt>
    <dgm:pt modelId="{4993964E-B67C-4C6B-BD4F-D04AC6FC00C5}">
      <dgm:prSet/>
      <dgm:spPr/>
      <dgm:t>
        <a:bodyPr/>
        <a:lstStyle/>
        <a:p>
          <a:pPr>
            <a:defRPr b="1"/>
          </a:pPr>
          <a:r>
            <a:rPr lang="en-US" dirty="0"/>
            <a:t>2013</a:t>
          </a:r>
        </a:p>
      </dgm:t>
    </dgm:pt>
    <dgm:pt modelId="{4BA39AA7-E5C4-416A-B049-4DE1742E82D1}" type="parTrans" cxnId="{33368AFE-95E4-4CEE-8547-04AEDD1AD0E8}">
      <dgm:prSet/>
      <dgm:spPr/>
      <dgm:t>
        <a:bodyPr/>
        <a:lstStyle/>
        <a:p>
          <a:endParaRPr lang="en-US"/>
        </a:p>
      </dgm:t>
    </dgm:pt>
    <dgm:pt modelId="{EBDDA2BC-4719-4E12-BDE0-47A87F5680C4}" type="sibTrans" cxnId="{33368AFE-95E4-4CEE-8547-04AEDD1AD0E8}">
      <dgm:prSet/>
      <dgm:spPr/>
      <dgm:t>
        <a:bodyPr/>
        <a:lstStyle/>
        <a:p>
          <a:endParaRPr lang="en-US"/>
        </a:p>
      </dgm:t>
    </dgm:pt>
    <dgm:pt modelId="{1F4AEBBD-DCE3-42D4-AE46-CF9952362719}">
      <dgm:prSet custT="1"/>
      <dgm:spPr/>
      <dgm:t>
        <a:bodyPr/>
        <a:lstStyle/>
        <a:p>
          <a:r>
            <a:rPr lang="en-US" sz="1100" dirty="0"/>
            <a:t>Black Lives Matter movement takes off in response to the acquittal of Trayvon Martin’s murderer, George Zimmerman.</a:t>
          </a:r>
        </a:p>
      </dgm:t>
    </dgm:pt>
    <dgm:pt modelId="{6FF5810D-A0B1-4630-A7E3-AC5FC15B1765}" type="parTrans" cxnId="{E6CFB6E8-81A5-45CE-80EE-21F3F12EF6B0}">
      <dgm:prSet/>
      <dgm:spPr/>
      <dgm:t>
        <a:bodyPr/>
        <a:lstStyle/>
        <a:p>
          <a:endParaRPr lang="en-US"/>
        </a:p>
      </dgm:t>
    </dgm:pt>
    <dgm:pt modelId="{E6312195-47CC-4C76-BB7E-D3426550CEA6}" type="sibTrans" cxnId="{E6CFB6E8-81A5-45CE-80EE-21F3F12EF6B0}">
      <dgm:prSet/>
      <dgm:spPr/>
      <dgm:t>
        <a:bodyPr/>
        <a:lstStyle/>
        <a:p>
          <a:endParaRPr lang="en-US"/>
        </a:p>
      </dgm:t>
    </dgm:pt>
    <dgm:pt modelId="{4AF774A0-E3D4-4B5F-93F5-40C0D9954985}">
      <dgm:prSet/>
      <dgm:spPr/>
      <dgm:t>
        <a:bodyPr/>
        <a:lstStyle/>
        <a:p>
          <a:pPr>
            <a:defRPr b="1"/>
          </a:pPr>
          <a:r>
            <a:rPr lang="en-US" dirty="0"/>
            <a:t>2017</a:t>
          </a:r>
        </a:p>
      </dgm:t>
    </dgm:pt>
    <dgm:pt modelId="{86FD2164-7887-43AF-9A69-E60D65576723}" type="parTrans" cxnId="{469CE7D5-5759-4F12-B3E5-182BBF9CFF81}">
      <dgm:prSet/>
      <dgm:spPr/>
      <dgm:t>
        <a:bodyPr/>
        <a:lstStyle/>
        <a:p>
          <a:endParaRPr lang="en-US"/>
        </a:p>
      </dgm:t>
    </dgm:pt>
    <dgm:pt modelId="{30587D9D-18CB-41ED-ACFF-E788A351228A}" type="sibTrans" cxnId="{469CE7D5-5759-4F12-B3E5-182BBF9CFF81}">
      <dgm:prSet/>
      <dgm:spPr/>
      <dgm:t>
        <a:bodyPr/>
        <a:lstStyle/>
        <a:p>
          <a:endParaRPr lang="en-US"/>
        </a:p>
      </dgm:t>
    </dgm:pt>
    <dgm:pt modelId="{6B267D02-6977-4E04-892F-3AF23EDF1E56}">
      <dgm:prSet custT="1"/>
      <dgm:spPr/>
      <dgm:t>
        <a:bodyPr/>
        <a:lstStyle/>
        <a:p>
          <a:r>
            <a:rPr lang="en-US" sz="1100" dirty="0"/>
            <a:t>“Woke” gets added to the OED and Miriam Webster Dictionary with its new meaning of “being socially aware”.</a:t>
          </a:r>
        </a:p>
      </dgm:t>
    </dgm:pt>
    <dgm:pt modelId="{527C3B6D-2C23-49E5-8009-036F521EEFDE}" type="parTrans" cxnId="{6B6E8D29-D8A7-44EF-952B-8EDAB42F8C3C}">
      <dgm:prSet/>
      <dgm:spPr/>
      <dgm:t>
        <a:bodyPr/>
        <a:lstStyle/>
        <a:p>
          <a:endParaRPr lang="en-US"/>
        </a:p>
      </dgm:t>
    </dgm:pt>
    <dgm:pt modelId="{D58B8EE2-A0D3-4B3E-88B9-6FF89C3E85EC}" type="sibTrans" cxnId="{6B6E8D29-D8A7-44EF-952B-8EDAB42F8C3C}">
      <dgm:prSet/>
      <dgm:spPr/>
      <dgm:t>
        <a:bodyPr/>
        <a:lstStyle/>
        <a:p>
          <a:endParaRPr lang="en-US"/>
        </a:p>
      </dgm:t>
    </dgm:pt>
    <dgm:pt modelId="{12C521C3-915A-410E-A081-BDC141866BD0}" type="pres">
      <dgm:prSet presAssocID="{A4051587-4E45-4E7F-9096-DD624FA70B9F}" presName="root" presStyleCnt="0">
        <dgm:presLayoutVars>
          <dgm:chMax/>
          <dgm:chPref/>
          <dgm:animLvl val="lvl"/>
        </dgm:presLayoutVars>
      </dgm:prSet>
      <dgm:spPr/>
    </dgm:pt>
    <dgm:pt modelId="{6A627542-9891-441B-888B-E171F2D36545}" type="pres">
      <dgm:prSet presAssocID="{A4051587-4E45-4E7F-9096-DD624FA70B9F}" presName="divider" presStyleLbl="fgAcc1" presStyleIdx="0" presStyleCnt="4"/>
      <dgm:spPr>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gm:spPr>
    </dgm:pt>
    <dgm:pt modelId="{408C8945-5AF9-43A9-AE3F-2415069EF28F}" type="pres">
      <dgm:prSet presAssocID="{A4051587-4E45-4E7F-9096-DD624FA70B9F}" presName="nodes" presStyleCnt="0">
        <dgm:presLayoutVars>
          <dgm:chMax/>
          <dgm:chPref/>
          <dgm:animLvl val="lvl"/>
        </dgm:presLayoutVars>
      </dgm:prSet>
      <dgm:spPr/>
    </dgm:pt>
    <dgm:pt modelId="{697F625F-B7DF-449B-8EC6-EF7467E81B3E}" type="pres">
      <dgm:prSet presAssocID="{3AD86B40-EDC8-40FA-B1F5-A6745C105058}" presName="composite" presStyleCnt="0"/>
      <dgm:spPr/>
    </dgm:pt>
    <dgm:pt modelId="{CB9E0FB5-7665-47C7-89D3-5B390943875C}" type="pres">
      <dgm:prSet presAssocID="{3AD86B40-EDC8-40FA-B1F5-A6745C105058}" presName="ConnectorPoint" presStyleLbl="lnNode1" presStyleIdx="0" presStyleCnt="3"/>
      <dgm:spPr>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818E968E-805E-430A-82BC-E9EB88EF28D3}" type="pres">
      <dgm:prSet presAssocID="{3AD86B40-EDC8-40FA-B1F5-A6745C105058}" presName="DropPinPlaceHolder" presStyleCnt="0"/>
      <dgm:spPr/>
    </dgm:pt>
    <dgm:pt modelId="{160EE532-B9EC-459F-BD8F-E877D004C0B9}" type="pres">
      <dgm:prSet presAssocID="{3AD86B40-EDC8-40FA-B1F5-A6745C105058}" presName="DropPin" presStyleLbl="alignNode1" presStyleIdx="0" presStyleCnt="3"/>
      <dgm:spPr/>
    </dgm:pt>
    <dgm:pt modelId="{D3518C0D-EB7A-4638-B027-1B82BEEC93DF}" type="pres">
      <dgm:prSet presAssocID="{3AD86B40-EDC8-40FA-B1F5-A6745C105058}" presName="Ellipse" presStyleLbl="fgAcc1" presStyleIdx="1" presStyleCnt="4"/>
      <dgm:spPr>
        <a:solidFill>
          <a:schemeClr val="lt1">
            <a:alpha val="90000"/>
            <a:hueOff val="0"/>
            <a:satOff val="0"/>
            <a:lumOff val="0"/>
            <a:alphaOff val="0"/>
          </a:schemeClr>
        </a:solidFill>
        <a:ln w="12700" cap="flat" cmpd="sng" algn="ctr">
          <a:noFill/>
          <a:prstDash val="solid"/>
          <a:miter lim="800000"/>
        </a:ln>
        <a:effectLst/>
      </dgm:spPr>
    </dgm:pt>
    <dgm:pt modelId="{542B7378-E63D-4457-AE74-8C3025B45442}" type="pres">
      <dgm:prSet presAssocID="{3AD86B40-EDC8-40FA-B1F5-A6745C105058}" presName="L2TextContainer" presStyleLbl="revTx" presStyleIdx="0" presStyleCnt="6">
        <dgm:presLayoutVars>
          <dgm:bulletEnabled val="1"/>
        </dgm:presLayoutVars>
      </dgm:prSet>
      <dgm:spPr/>
    </dgm:pt>
    <dgm:pt modelId="{9DEB2ACE-DEDA-47B0-8B2B-E6144F75C716}" type="pres">
      <dgm:prSet presAssocID="{3AD86B40-EDC8-40FA-B1F5-A6745C105058}" presName="L1TextContainer" presStyleLbl="revTx" presStyleIdx="1" presStyleCnt="6">
        <dgm:presLayoutVars>
          <dgm:chMax val="1"/>
          <dgm:chPref val="1"/>
          <dgm:bulletEnabled val="1"/>
        </dgm:presLayoutVars>
      </dgm:prSet>
      <dgm:spPr/>
    </dgm:pt>
    <dgm:pt modelId="{2B64F93A-AACD-4E33-ABFE-C67200ADEFBD}" type="pres">
      <dgm:prSet presAssocID="{3AD86B40-EDC8-40FA-B1F5-A6745C105058}" presName="ConnectLine" presStyleLbl="sibTrans1D1" presStyleIdx="0" presStyleCnt="3"/>
      <dgm:spPr>
        <a:noFill/>
        <a:ln w="12700" cap="flat" cmpd="sng" algn="ctr">
          <a:solidFill>
            <a:schemeClr val="accent2">
              <a:hueOff val="0"/>
              <a:satOff val="0"/>
              <a:lumOff val="0"/>
              <a:alphaOff val="0"/>
            </a:schemeClr>
          </a:solidFill>
          <a:prstDash val="dash"/>
          <a:miter lim="800000"/>
        </a:ln>
        <a:effectLst/>
      </dgm:spPr>
    </dgm:pt>
    <dgm:pt modelId="{349E5622-1630-429E-BE82-4D40C50123FF}" type="pres">
      <dgm:prSet presAssocID="{3AD86B40-EDC8-40FA-B1F5-A6745C105058}" presName="EmptyPlaceHolder" presStyleCnt="0"/>
      <dgm:spPr/>
    </dgm:pt>
    <dgm:pt modelId="{53D59439-5B68-481D-ACEF-ED3707A59495}" type="pres">
      <dgm:prSet presAssocID="{07B6F3CE-49A0-4DE1-BC73-C99F6D87880D}" presName="spaceBetweenRectangles" presStyleCnt="0"/>
      <dgm:spPr/>
    </dgm:pt>
    <dgm:pt modelId="{5C6DD344-9560-4176-86F3-B8B4E0BD2097}" type="pres">
      <dgm:prSet presAssocID="{4993964E-B67C-4C6B-BD4F-D04AC6FC00C5}" presName="composite" presStyleCnt="0"/>
      <dgm:spPr/>
    </dgm:pt>
    <dgm:pt modelId="{9243C13C-243E-412D-9EA0-F35351676B3D}" type="pres">
      <dgm:prSet presAssocID="{4993964E-B67C-4C6B-BD4F-D04AC6FC00C5}" presName="ConnectorPoint" presStyleLbl="lnNode1" presStyleIdx="1" presStyleCnt="3"/>
      <dgm:spPr>
        <a:solidFill>
          <a:schemeClr val="accent2">
            <a:hueOff val="-747199"/>
            <a:satOff val="-13323"/>
            <a:lumOff val="-1471"/>
            <a:alphaOff val="0"/>
          </a:schemeClr>
        </a:solidFill>
        <a:ln w="6350" cap="flat" cmpd="sng" algn="ctr">
          <a:solidFill>
            <a:schemeClr val="lt1">
              <a:hueOff val="0"/>
              <a:satOff val="0"/>
              <a:lumOff val="0"/>
              <a:alphaOff val="0"/>
            </a:schemeClr>
          </a:solidFill>
          <a:prstDash val="solid"/>
          <a:miter lim="800000"/>
        </a:ln>
        <a:effectLst/>
      </dgm:spPr>
    </dgm:pt>
    <dgm:pt modelId="{66C762E3-7E22-4314-A0DF-FECF22AA85FD}" type="pres">
      <dgm:prSet presAssocID="{4993964E-B67C-4C6B-BD4F-D04AC6FC00C5}" presName="DropPinPlaceHolder" presStyleCnt="0"/>
      <dgm:spPr/>
    </dgm:pt>
    <dgm:pt modelId="{923543F5-632C-4C41-8EA4-654A0B37F6F0}" type="pres">
      <dgm:prSet presAssocID="{4993964E-B67C-4C6B-BD4F-D04AC6FC00C5}" presName="DropPin" presStyleLbl="alignNode1" presStyleIdx="1" presStyleCnt="3"/>
      <dgm:spPr/>
    </dgm:pt>
    <dgm:pt modelId="{10A067CC-4353-45AD-A103-A9F6B35EAC90}" type="pres">
      <dgm:prSet presAssocID="{4993964E-B67C-4C6B-BD4F-D04AC6FC00C5}" presName="Ellipse" presStyleLbl="fgAcc1" presStyleIdx="2" presStyleCnt="4"/>
      <dgm:spPr>
        <a:solidFill>
          <a:schemeClr val="lt1">
            <a:alpha val="90000"/>
            <a:hueOff val="0"/>
            <a:satOff val="0"/>
            <a:lumOff val="0"/>
            <a:alphaOff val="0"/>
          </a:schemeClr>
        </a:solidFill>
        <a:ln w="12700" cap="flat" cmpd="sng" algn="ctr">
          <a:noFill/>
          <a:prstDash val="solid"/>
          <a:miter lim="800000"/>
        </a:ln>
        <a:effectLst/>
      </dgm:spPr>
    </dgm:pt>
    <dgm:pt modelId="{7DB3459B-70E3-471B-B9A6-D3F7F4026C27}" type="pres">
      <dgm:prSet presAssocID="{4993964E-B67C-4C6B-BD4F-D04AC6FC00C5}" presName="L2TextContainer" presStyleLbl="revTx" presStyleIdx="2" presStyleCnt="6">
        <dgm:presLayoutVars>
          <dgm:bulletEnabled val="1"/>
        </dgm:presLayoutVars>
      </dgm:prSet>
      <dgm:spPr/>
    </dgm:pt>
    <dgm:pt modelId="{66D4EE66-B224-4894-B832-2C28B933F206}" type="pres">
      <dgm:prSet presAssocID="{4993964E-B67C-4C6B-BD4F-D04AC6FC00C5}" presName="L1TextContainer" presStyleLbl="revTx" presStyleIdx="3" presStyleCnt="6">
        <dgm:presLayoutVars>
          <dgm:chMax val="1"/>
          <dgm:chPref val="1"/>
          <dgm:bulletEnabled val="1"/>
        </dgm:presLayoutVars>
      </dgm:prSet>
      <dgm:spPr/>
    </dgm:pt>
    <dgm:pt modelId="{E178BDC6-D10D-42E5-9CD6-21C4369E7E96}" type="pres">
      <dgm:prSet presAssocID="{4993964E-B67C-4C6B-BD4F-D04AC6FC00C5}" presName="ConnectLine" presStyleLbl="sibTrans1D1" presStyleIdx="1" presStyleCnt="3"/>
      <dgm:spPr>
        <a:noFill/>
        <a:ln w="12700" cap="flat" cmpd="sng" algn="ctr">
          <a:solidFill>
            <a:schemeClr val="accent2">
              <a:hueOff val="-747199"/>
              <a:satOff val="-13323"/>
              <a:lumOff val="-1471"/>
              <a:alphaOff val="0"/>
            </a:schemeClr>
          </a:solidFill>
          <a:prstDash val="dash"/>
          <a:miter lim="800000"/>
        </a:ln>
        <a:effectLst/>
      </dgm:spPr>
    </dgm:pt>
    <dgm:pt modelId="{94A93BC6-D29C-4E96-9ED5-D1DD51FF0948}" type="pres">
      <dgm:prSet presAssocID="{4993964E-B67C-4C6B-BD4F-D04AC6FC00C5}" presName="EmptyPlaceHolder" presStyleCnt="0"/>
      <dgm:spPr/>
    </dgm:pt>
    <dgm:pt modelId="{F2EDD95D-66A3-49F0-90FA-765CFF15753A}" type="pres">
      <dgm:prSet presAssocID="{EBDDA2BC-4719-4E12-BDE0-47A87F5680C4}" presName="spaceBetweenRectangles" presStyleCnt="0"/>
      <dgm:spPr/>
    </dgm:pt>
    <dgm:pt modelId="{F37DE55C-E426-4292-BD08-C41FC38BD58B}" type="pres">
      <dgm:prSet presAssocID="{4AF774A0-E3D4-4B5F-93F5-40C0D9954985}" presName="composite" presStyleCnt="0"/>
      <dgm:spPr/>
    </dgm:pt>
    <dgm:pt modelId="{E1FA18B8-9B51-4554-BE21-86AC5A385F08}" type="pres">
      <dgm:prSet presAssocID="{4AF774A0-E3D4-4B5F-93F5-40C0D9954985}" presName="ConnectorPoint" presStyleLbl="lnNode1" presStyleIdx="2" presStyleCnt="3"/>
      <dgm:spPr>
        <a:solidFill>
          <a:schemeClr val="accent2">
            <a:hueOff val="-1494398"/>
            <a:satOff val="-26647"/>
            <a:lumOff val="-2941"/>
            <a:alphaOff val="0"/>
          </a:schemeClr>
        </a:solidFill>
        <a:ln w="6350" cap="flat" cmpd="sng" algn="ctr">
          <a:solidFill>
            <a:schemeClr val="lt1">
              <a:hueOff val="0"/>
              <a:satOff val="0"/>
              <a:lumOff val="0"/>
              <a:alphaOff val="0"/>
            </a:schemeClr>
          </a:solidFill>
          <a:prstDash val="solid"/>
          <a:miter lim="800000"/>
        </a:ln>
        <a:effectLst/>
      </dgm:spPr>
    </dgm:pt>
    <dgm:pt modelId="{FC139B53-FAA7-4251-B958-B204EE76C03A}" type="pres">
      <dgm:prSet presAssocID="{4AF774A0-E3D4-4B5F-93F5-40C0D9954985}" presName="DropPinPlaceHolder" presStyleCnt="0"/>
      <dgm:spPr/>
    </dgm:pt>
    <dgm:pt modelId="{2DB72E3B-BE6B-4851-9E50-11A0F29B1DD7}" type="pres">
      <dgm:prSet presAssocID="{4AF774A0-E3D4-4B5F-93F5-40C0D9954985}" presName="DropPin" presStyleLbl="alignNode1" presStyleIdx="2" presStyleCnt="3"/>
      <dgm:spPr/>
    </dgm:pt>
    <dgm:pt modelId="{8CE5DC1F-998C-469D-B67C-AD81EEC91056}" type="pres">
      <dgm:prSet presAssocID="{4AF774A0-E3D4-4B5F-93F5-40C0D9954985}" presName="Ellipse" presStyleLbl="fgAcc1" presStyleIdx="3" presStyleCnt="4"/>
      <dgm:spPr>
        <a:solidFill>
          <a:schemeClr val="lt1">
            <a:alpha val="90000"/>
            <a:hueOff val="0"/>
            <a:satOff val="0"/>
            <a:lumOff val="0"/>
            <a:alphaOff val="0"/>
          </a:schemeClr>
        </a:solidFill>
        <a:ln w="12700" cap="flat" cmpd="sng" algn="ctr">
          <a:noFill/>
          <a:prstDash val="solid"/>
          <a:miter lim="800000"/>
        </a:ln>
        <a:effectLst/>
      </dgm:spPr>
    </dgm:pt>
    <dgm:pt modelId="{10FA4BE8-7D92-4D2B-BC7A-B942404540FB}" type="pres">
      <dgm:prSet presAssocID="{4AF774A0-E3D4-4B5F-93F5-40C0D9954985}" presName="L2TextContainer" presStyleLbl="revTx" presStyleIdx="4" presStyleCnt="6">
        <dgm:presLayoutVars>
          <dgm:bulletEnabled val="1"/>
        </dgm:presLayoutVars>
      </dgm:prSet>
      <dgm:spPr/>
    </dgm:pt>
    <dgm:pt modelId="{43B49D71-83C1-487D-B627-EDB2CEB2FE4D}" type="pres">
      <dgm:prSet presAssocID="{4AF774A0-E3D4-4B5F-93F5-40C0D9954985}" presName="L1TextContainer" presStyleLbl="revTx" presStyleIdx="5" presStyleCnt="6">
        <dgm:presLayoutVars>
          <dgm:chMax val="1"/>
          <dgm:chPref val="1"/>
          <dgm:bulletEnabled val="1"/>
        </dgm:presLayoutVars>
      </dgm:prSet>
      <dgm:spPr/>
    </dgm:pt>
    <dgm:pt modelId="{EEBFCB2E-4649-4884-8357-9699CF1011C2}" type="pres">
      <dgm:prSet presAssocID="{4AF774A0-E3D4-4B5F-93F5-40C0D9954985}" presName="ConnectLine" presStyleLbl="sibTrans1D1" presStyleIdx="2" presStyleCnt="3"/>
      <dgm:spPr>
        <a:noFill/>
        <a:ln w="12700" cap="flat" cmpd="sng" algn="ctr">
          <a:solidFill>
            <a:schemeClr val="accent2">
              <a:hueOff val="-1494398"/>
              <a:satOff val="-26647"/>
              <a:lumOff val="-2941"/>
              <a:alphaOff val="0"/>
            </a:schemeClr>
          </a:solidFill>
          <a:prstDash val="dash"/>
          <a:miter lim="800000"/>
        </a:ln>
        <a:effectLst/>
      </dgm:spPr>
    </dgm:pt>
    <dgm:pt modelId="{BCF9F82C-1E80-4871-ADC5-7D9A22E2AA84}" type="pres">
      <dgm:prSet presAssocID="{4AF774A0-E3D4-4B5F-93F5-40C0D9954985}" presName="EmptyPlaceHolder" presStyleCnt="0"/>
      <dgm:spPr/>
    </dgm:pt>
  </dgm:ptLst>
  <dgm:cxnLst>
    <dgm:cxn modelId="{E5719008-399C-4F9B-BFBE-054EE9F0F022}" type="presOf" srcId="{4AF774A0-E3D4-4B5F-93F5-40C0D9954985}" destId="{43B49D71-83C1-487D-B627-EDB2CEB2FE4D}" srcOrd="0" destOrd="0" presId="urn:microsoft.com/office/officeart/2017/3/layout/DropPinTimeline"/>
    <dgm:cxn modelId="{ECAE201F-360F-41CB-BD27-FB75C8110396}" srcId="{3AD86B40-EDC8-40FA-B1F5-A6745C105058}" destId="{4C2AF91A-EDAA-4634-9EB4-46E285F99B43}" srcOrd="0" destOrd="0" parTransId="{087EFE58-DDF0-4E1A-A53F-D114E8A2097F}" sibTransId="{9119DD94-8984-43A2-8CC0-6CFDA0C2EA4A}"/>
    <dgm:cxn modelId="{46A40320-16EF-4C00-9415-D0D8F8F83E57}" type="presOf" srcId="{4C2AF91A-EDAA-4634-9EB4-46E285F99B43}" destId="{542B7378-E63D-4457-AE74-8C3025B45442}" srcOrd="0" destOrd="0" presId="urn:microsoft.com/office/officeart/2017/3/layout/DropPinTimeline"/>
    <dgm:cxn modelId="{6B6E8D29-D8A7-44EF-952B-8EDAB42F8C3C}" srcId="{4AF774A0-E3D4-4B5F-93F5-40C0D9954985}" destId="{6B267D02-6977-4E04-892F-3AF23EDF1E56}" srcOrd="0" destOrd="0" parTransId="{527C3B6D-2C23-49E5-8009-036F521EEFDE}" sibTransId="{D58B8EE2-A0D3-4B3E-88B9-6FF89C3E85EC}"/>
    <dgm:cxn modelId="{2A7BE341-0FC8-4686-9DE4-97CAA3EF0A74}" type="presOf" srcId="{1F4AEBBD-DCE3-42D4-AE46-CF9952362719}" destId="{7DB3459B-70E3-471B-B9A6-D3F7F4026C27}" srcOrd="0" destOrd="0" presId="urn:microsoft.com/office/officeart/2017/3/layout/DropPinTimeline"/>
    <dgm:cxn modelId="{DD2F146D-4FE4-4AB8-A583-C2519A66FD24}" type="presOf" srcId="{4993964E-B67C-4C6B-BD4F-D04AC6FC00C5}" destId="{66D4EE66-B224-4894-B832-2C28B933F206}" srcOrd="0" destOrd="0" presId="urn:microsoft.com/office/officeart/2017/3/layout/DropPinTimeline"/>
    <dgm:cxn modelId="{23300253-BDC7-4155-A878-85DBED21D778}" type="presOf" srcId="{A4051587-4E45-4E7F-9096-DD624FA70B9F}" destId="{12C521C3-915A-410E-A081-BDC141866BD0}" srcOrd="0" destOrd="0" presId="urn:microsoft.com/office/officeart/2017/3/layout/DropPinTimeline"/>
    <dgm:cxn modelId="{69A2A29D-652F-4756-84B8-BB482980BB57}" type="presOf" srcId="{3AD86B40-EDC8-40FA-B1F5-A6745C105058}" destId="{9DEB2ACE-DEDA-47B0-8B2B-E6144F75C716}" srcOrd="0" destOrd="0" presId="urn:microsoft.com/office/officeart/2017/3/layout/DropPinTimeline"/>
    <dgm:cxn modelId="{79F540C1-5C92-4CDC-AB5F-ADF11488AA90}" type="presOf" srcId="{6B267D02-6977-4E04-892F-3AF23EDF1E56}" destId="{10FA4BE8-7D92-4D2B-BC7A-B942404540FB}" srcOrd="0" destOrd="0" presId="urn:microsoft.com/office/officeart/2017/3/layout/DropPinTimeline"/>
    <dgm:cxn modelId="{469CE7D5-5759-4F12-B3E5-182BBF9CFF81}" srcId="{A4051587-4E45-4E7F-9096-DD624FA70B9F}" destId="{4AF774A0-E3D4-4B5F-93F5-40C0D9954985}" srcOrd="2" destOrd="0" parTransId="{86FD2164-7887-43AF-9A69-E60D65576723}" sibTransId="{30587D9D-18CB-41ED-ACFF-E788A351228A}"/>
    <dgm:cxn modelId="{E6CFB6E8-81A5-45CE-80EE-21F3F12EF6B0}" srcId="{4993964E-B67C-4C6B-BD4F-D04AC6FC00C5}" destId="{1F4AEBBD-DCE3-42D4-AE46-CF9952362719}" srcOrd="0" destOrd="0" parTransId="{6FF5810D-A0B1-4630-A7E3-AC5FC15B1765}" sibTransId="{E6312195-47CC-4C76-BB7E-D3426550CEA6}"/>
    <dgm:cxn modelId="{7866C1FC-152A-4096-BC93-5A89B5F763BC}" srcId="{A4051587-4E45-4E7F-9096-DD624FA70B9F}" destId="{3AD86B40-EDC8-40FA-B1F5-A6745C105058}" srcOrd="0" destOrd="0" parTransId="{3527588D-F38E-4475-8ECB-E93F78BC482B}" sibTransId="{07B6F3CE-49A0-4DE1-BC73-C99F6D87880D}"/>
    <dgm:cxn modelId="{33368AFE-95E4-4CEE-8547-04AEDD1AD0E8}" srcId="{A4051587-4E45-4E7F-9096-DD624FA70B9F}" destId="{4993964E-B67C-4C6B-BD4F-D04AC6FC00C5}" srcOrd="1" destOrd="0" parTransId="{4BA39AA7-E5C4-416A-B049-4DE1742E82D1}" sibTransId="{EBDDA2BC-4719-4E12-BDE0-47A87F5680C4}"/>
    <dgm:cxn modelId="{45EF8CA9-A4EF-4B59-89A8-4FB446149FB6}" type="presParOf" srcId="{12C521C3-915A-410E-A081-BDC141866BD0}" destId="{6A627542-9891-441B-888B-E171F2D36545}" srcOrd="0" destOrd="0" presId="urn:microsoft.com/office/officeart/2017/3/layout/DropPinTimeline"/>
    <dgm:cxn modelId="{A8DE8F2C-F25E-4016-9BA2-5DC76669179A}" type="presParOf" srcId="{12C521C3-915A-410E-A081-BDC141866BD0}" destId="{408C8945-5AF9-43A9-AE3F-2415069EF28F}" srcOrd="1" destOrd="0" presId="urn:microsoft.com/office/officeart/2017/3/layout/DropPinTimeline"/>
    <dgm:cxn modelId="{3E1C800C-98B2-42D2-A828-FF63647261B6}" type="presParOf" srcId="{408C8945-5AF9-43A9-AE3F-2415069EF28F}" destId="{697F625F-B7DF-449B-8EC6-EF7467E81B3E}" srcOrd="0" destOrd="0" presId="urn:microsoft.com/office/officeart/2017/3/layout/DropPinTimeline"/>
    <dgm:cxn modelId="{A3CD5FC4-C695-4899-B74F-F4D139E5C863}" type="presParOf" srcId="{697F625F-B7DF-449B-8EC6-EF7467E81B3E}" destId="{CB9E0FB5-7665-47C7-89D3-5B390943875C}" srcOrd="0" destOrd="0" presId="urn:microsoft.com/office/officeart/2017/3/layout/DropPinTimeline"/>
    <dgm:cxn modelId="{B7F2AE21-A7F9-4FA5-A416-3EFCF926B45C}" type="presParOf" srcId="{697F625F-B7DF-449B-8EC6-EF7467E81B3E}" destId="{818E968E-805E-430A-82BC-E9EB88EF28D3}" srcOrd="1" destOrd="0" presId="urn:microsoft.com/office/officeart/2017/3/layout/DropPinTimeline"/>
    <dgm:cxn modelId="{C02C399F-569F-4100-A67D-E51B26E059D3}" type="presParOf" srcId="{818E968E-805E-430A-82BC-E9EB88EF28D3}" destId="{160EE532-B9EC-459F-BD8F-E877D004C0B9}" srcOrd="0" destOrd="0" presId="urn:microsoft.com/office/officeart/2017/3/layout/DropPinTimeline"/>
    <dgm:cxn modelId="{C7C10BDD-23A3-4E86-BE22-882D3C07A65C}" type="presParOf" srcId="{818E968E-805E-430A-82BC-E9EB88EF28D3}" destId="{D3518C0D-EB7A-4638-B027-1B82BEEC93DF}" srcOrd="1" destOrd="0" presId="urn:microsoft.com/office/officeart/2017/3/layout/DropPinTimeline"/>
    <dgm:cxn modelId="{5590FF98-C37E-431F-A157-CAEE80CE23EB}" type="presParOf" srcId="{697F625F-B7DF-449B-8EC6-EF7467E81B3E}" destId="{542B7378-E63D-4457-AE74-8C3025B45442}" srcOrd="2" destOrd="0" presId="urn:microsoft.com/office/officeart/2017/3/layout/DropPinTimeline"/>
    <dgm:cxn modelId="{E82F6531-36AD-48CB-BB60-1323464D8FD7}" type="presParOf" srcId="{697F625F-B7DF-449B-8EC6-EF7467E81B3E}" destId="{9DEB2ACE-DEDA-47B0-8B2B-E6144F75C716}" srcOrd="3" destOrd="0" presId="urn:microsoft.com/office/officeart/2017/3/layout/DropPinTimeline"/>
    <dgm:cxn modelId="{6A66833A-9BBE-4CD6-8A55-989A9FAA4219}" type="presParOf" srcId="{697F625F-B7DF-449B-8EC6-EF7467E81B3E}" destId="{2B64F93A-AACD-4E33-ABFE-C67200ADEFBD}" srcOrd="4" destOrd="0" presId="urn:microsoft.com/office/officeart/2017/3/layout/DropPinTimeline"/>
    <dgm:cxn modelId="{D8FE2873-1067-4E6D-AE82-543BAB34C926}" type="presParOf" srcId="{697F625F-B7DF-449B-8EC6-EF7467E81B3E}" destId="{349E5622-1630-429E-BE82-4D40C50123FF}" srcOrd="5" destOrd="0" presId="urn:microsoft.com/office/officeart/2017/3/layout/DropPinTimeline"/>
    <dgm:cxn modelId="{25206A1F-835B-4C3A-9E07-93C6B558855E}" type="presParOf" srcId="{408C8945-5AF9-43A9-AE3F-2415069EF28F}" destId="{53D59439-5B68-481D-ACEF-ED3707A59495}" srcOrd="1" destOrd="0" presId="urn:microsoft.com/office/officeart/2017/3/layout/DropPinTimeline"/>
    <dgm:cxn modelId="{2CD5FE34-2D4B-4996-BA74-F4406A238CB8}" type="presParOf" srcId="{408C8945-5AF9-43A9-AE3F-2415069EF28F}" destId="{5C6DD344-9560-4176-86F3-B8B4E0BD2097}" srcOrd="2" destOrd="0" presId="urn:microsoft.com/office/officeart/2017/3/layout/DropPinTimeline"/>
    <dgm:cxn modelId="{94A76D8B-FA72-42F7-BAF9-1E9A6C4921BF}" type="presParOf" srcId="{5C6DD344-9560-4176-86F3-B8B4E0BD2097}" destId="{9243C13C-243E-412D-9EA0-F35351676B3D}" srcOrd="0" destOrd="0" presId="urn:microsoft.com/office/officeart/2017/3/layout/DropPinTimeline"/>
    <dgm:cxn modelId="{5EC70AB5-7B92-44C1-898E-0D4E0C16875B}" type="presParOf" srcId="{5C6DD344-9560-4176-86F3-B8B4E0BD2097}" destId="{66C762E3-7E22-4314-A0DF-FECF22AA85FD}" srcOrd="1" destOrd="0" presId="urn:microsoft.com/office/officeart/2017/3/layout/DropPinTimeline"/>
    <dgm:cxn modelId="{BF59AA8D-8457-42DA-8A8B-9D92AA040F6E}" type="presParOf" srcId="{66C762E3-7E22-4314-A0DF-FECF22AA85FD}" destId="{923543F5-632C-4C41-8EA4-654A0B37F6F0}" srcOrd="0" destOrd="0" presId="urn:microsoft.com/office/officeart/2017/3/layout/DropPinTimeline"/>
    <dgm:cxn modelId="{653DE465-B51F-455F-B488-13EB5124DEDD}" type="presParOf" srcId="{66C762E3-7E22-4314-A0DF-FECF22AA85FD}" destId="{10A067CC-4353-45AD-A103-A9F6B35EAC90}" srcOrd="1" destOrd="0" presId="urn:microsoft.com/office/officeart/2017/3/layout/DropPinTimeline"/>
    <dgm:cxn modelId="{BF399FE9-3E0B-4F3E-880F-A1FE04DF1E80}" type="presParOf" srcId="{5C6DD344-9560-4176-86F3-B8B4E0BD2097}" destId="{7DB3459B-70E3-471B-B9A6-D3F7F4026C27}" srcOrd="2" destOrd="0" presId="urn:microsoft.com/office/officeart/2017/3/layout/DropPinTimeline"/>
    <dgm:cxn modelId="{A561D86E-059A-408D-9DB5-F276E452999D}" type="presParOf" srcId="{5C6DD344-9560-4176-86F3-B8B4E0BD2097}" destId="{66D4EE66-B224-4894-B832-2C28B933F206}" srcOrd="3" destOrd="0" presId="urn:microsoft.com/office/officeart/2017/3/layout/DropPinTimeline"/>
    <dgm:cxn modelId="{23D27154-EBF4-440E-8E91-6102F53E359F}" type="presParOf" srcId="{5C6DD344-9560-4176-86F3-B8B4E0BD2097}" destId="{E178BDC6-D10D-42E5-9CD6-21C4369E7E96}" srcOrd="4" destOrd="0" presId="urn:microsoft.com/office/officeart/2017/3/layout/DropPinTimeline"/>
    <dgm:cxn modelId="{64A07DCB-5293-46B6-B6F3-10DF156B58BB}" type="presParOf" srcId="{5C6DD344-9560-4176-86F3-B8B4E0BD2097}" destId="{94A93BC6-D29C-4E96-9ED5-D1DD51FF0948}" srcOrd="5" destOrd="0" presId="urn:microsoft.com/office/officeart/2017/3/layout/DropPinTimeline"/>
    <dgm:cxn modelId="{46B6AECD-EB1B-4321-ABC4-8DB68563FBD7}" type="presParOf" srcId="{408C8945-5AF9-43A9-AE3F-2415069EF28F}" destId="{F2EDD95D-66A3-49F0-90FA-765CFF15753A}" srcOrd="3" destOrd="0" presId="urn:microsoft.com/office/officeart/2017/3/layout/DropPinTimeline"/>
    <dgm:cxn modelId="{EC0E5D96-8BB1-4704-B2E3-32B9648A3341}" type="presParOf" srcId="{408C8945-5AF9-43A9-AE3F-2415069EF28F}" destId="{F37DE55C-E426-4292-BD08-C41FC38BD58B}" srcOrd="4" destOrd="0" presId="urn:microsoft.com/office/officeart/2017/3/layout/DropPinTimeline"/>
    <dgm:cxn modelId="{9D8721A8-E954-415A-8A24-806765A05AE0}" type="presParOf" srcId="{F37DE55C-E426-4292-BD08-C41FC38BD58B}" destId="{E1FA18B8-9B51-4554-BE21-86AC5A385F08}" srcOrd="0" destOrd="0" presId="urn:microsoft.com/office/officeart/2017/3/layout/DropPinTimeline"/>
    <dgm:cxn modelId="{CF997590-22D9-4991-BCBB-8D0EFA19082C}" type="presParOf" srcId="{F37DE55C-E426-4292-BD08-C41FC38BD58B}" destId="{FC139B53-FAA7-4251-B958-B204EE76C03A}" srcOrd="1" destOrd="0" presId="urn:microsoft.com/office/officeart/2017/3/layout/DropPinTimeline"/>
    <dgm:cxn modelId="{2336105D-90A9-43F0-815E-E42B0E9A07C1}" type="presParOf" srcId="{FC139B53-FAA7-4251-B958-B204EE76C03A}" destId="{2DB72E3B-BE6B-4851-9E50-11A0F29B1DD7}" srcOrd="0" destOrd="0" presId="urn:microsoft.com/office/officeart/2017/3/layout/DropPinTimeline"/>
    <dgm:cxn modelId="{25E3B2E2-7EFC-4693-8F99-A46CFD2333C6}" type="presParOf" srcId="{FC139B53-FAA7-4251-B958-B204EE76C03A}" destId="{8CE5DC1F-998C-469D-B67C-AD81EEC91056}" srcOrd="1" destOrd="0" presId="urn:microsoft.com/office/officeart/2017/3/layout/DropPinTimeline"/>
    <dgm:cxn modelId="{BA354D6D-389A-4F5A-A89E-83D6E52CE800}" type="presParOf" srcId="{F37DE55C-E426-4292-BD08-C41FC38BD58B}" destId="{10FA4BE8-7D92-4D2B-BC7A-B942404540FB}" srcOrd="2" destOrd="0" presId="urn:microsoft.com/office/officeart/2017/3/layout/DropPinTimeline"/>
    <dgm:cxn modelId="{FB715A97-BDB3-4928-95EE-DCA6855EA6B3}" type="presParOf" srcId="{F37DE55C-E426-4292-BD08-C41FC38BD58B}" destId="{43B49D71-83C1-487D-B627-EDB2CEB2FE4D}" srcOrd="3" destOrd="0" presId="urn:microsoft.com/office/officeart/2017/3/layout/DropPinTimeline"/>
    <dgm:cxn modelId="{69AAD596-C37F-451F-A6E9-D3A308687737}" type="presParOf" srcId="{F37DE55C-E426-4292-BD08-C41FC38BD58B}" destId="{EEBFCB2E-4649-4884-8357-9699CF1011C2}" srcOrd="4" destOrd="0" presId="urn:microsoft.com/office/officeart/2017/3/layout/DropPinTimeline"/>
    <dgm:cxn modelId="{1E4BF96E-5193-42DE-A7DF-CCA0891C771F}" type="presParOf" srcId="{F37DE55C-E426-4292-BD08-C41FC38BD58B}" destId="{BCF9F82C-1E80-4871-ADC5-7D9A22E2AA84}" srcOrd="5" destOrd="0" presId="urn:microsoft.com/office/officeart/2017/3/layout/DropPinTimeline"/>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627542-9891-441B-888B-E171F2D36545}">
      <dsp:nvSpPr>
        <dsp:cNvPr id="0" name=""/>
        <dsp:cNvSpPr/>
      </dsp:nvSpPr>
      <dsp:spPr>
        <a:xfrm>
          <a:off x="0" y="1558031"/>
          <a:ext cx="8910461" cy="0"/>
        </a:xfrm>
        <a:prstGeom prst="line">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160EE532-B9EC-459F-BD8F-E877D004C0B9}">
      <dsp:nvSpPr>
        <dsp:cNvPr id="0" name=""/>
        <dsp:cNvSpPr/>
      </dsp:nvSpPr>
      <dsp:spPr>
        <a:xfrm rot="8100000">
          <a:off x="51944" y="359065"/>
          <a:ext cx="229152" cy="229152"/>
        </a:xfrm>
        <a:prstGeom prst="teardrop">
          <a:avLst>
            <a:gd name="adj" fmla="val 115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518C0D-EB7A-4638-B027-1B82BEEC93DF}">
      <dsp:nvSpPr>
        <dsp:cNvPr id="0" name=""/>
        <dsp:cNvSpPr/>
      </dsp:nvSpPr>
      <dsp:spPr>
        <a:xfrm>
          <a:off x="77401" y="384522"/>
          <a:ext cx="178238" cy="178238"/>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542B7378-E63D-4457-AE74-8C3025B45442}">
      <dsp:nvSpPr>
        <dsp:cNvPr id="0" name=""/>
        <dsp:cNvSpPr/>
      </dsp:nvSpPr>
      <dsp:spPr>
        <a:xfrm>
          <a:off x="328555" y="635676"/>
          <a:ext cx="3700174" cy="922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US" sz="1100" kern="1200" dirty="0"/>
            <a:t>The Negro United Mine Workers launch a strike</a:t>
          </a:r>
        </a:p>
        <a:p>
          <a:pPr marL="0" lvl="0" indent="0" algn="l" defTabSz="488950">
            <a:lnSpc>
              <a:spcPct val="90000"/>
            </a:lnSpc>
            <a:spcBef>
              <a:spcPct val="0"/>
            </a:spcBef>
            <a:spcAft>
              <a:spcPct val="35000"/>
            </a:spcAft>
            <a:buNone/>
          </a:pPr>
          <a:r>
            <a:rPr lang="en-US" sz="1100" kern="1200" dirty="0"/>
            <a:t> in West Virginia against discriminatory pay. A </a:t>
          </a:r>
        </a:p>
        <a:p>
          <a:pPr marL="0" lvl="0" indent="0" algn="l" defTabSz="488950">
            <a:lnSpc>
              <a:spcPct val="90000"/>
            </a:lnSpc>
            <a:spcBef>
              <a:spcPct val="0"/>
            </a:spcBef>
            <a:spcAft>
              <a:spcPct val="35000"/>
            </a:spcAft>
            <a:buNone/>
          </a:pPr>
          <a:r>
            <a:rPr lang="en-US" sz="1100" kern="1200" dirty="0"/>
            <a:t>leader of the strike declares “</a:t>
          </a:r>
          <a:r>
            <a:rPr lang="en-US" sz="1100" i="1" kern="1200" dirty="0"/>
            <a:t>we were asleep. </a:t>
          </a:r>
        </a:p>
        <a:p>
          <a:pPr marL="0" lvl="0" indent="0" algn="l" defTabSz="488950">
            <a:lnSpc>
              <a:spcPct val="90000"/>
            </a:lnSpc>
            <a:spcBef>
              <a:spcPct val="0"/>
            </a:spcBef>
            <a:spcAft>
              <a:spcPct val="35000"/>
            </a:spcAft>
            <a:buNone/>
          </a:pPr>
          <a:r>
            <a:rPr lang="en-US" sz="1100" i="1" kern="1200" dirty="0"/>
            <a:t>But we will stay woke from now on</a:t>
          </a:r>
          <a:r>
            <a:rPr lang="en-US" sz="1100" kern="1200" dirty="0"/>
            <a:t>”.</a:t>
          </a:r>
        </a:p>
      </dsp:txBody>
      <dsp:txXfrm>
        <a:off x="328555" y="635676"/>
        <a:ext cx="3700174" cy="922354"/>
      </dsp:txXfrm>
    </dsp:sp>
    <dsp:sp modelId="{9DEB2ACE-DEDA-47B0-8B2B-E6144F75C716}">
      <dsp:nvSpPr>
        <dsp:cNvPr id="0" name=""/>
        <dsp:cNvSpPr/>
      </dsp:nvSpPr>
      <dsp:spPr>
        <a:xfrm>
          <a:off x="328555" y="311606"/>
          <a:ext cx="3700174" cy="324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dirty="0"/>
            <a:t>1940</a:t>
          </a:r>
        </a:p>
      </dsp:txBody>
      <dsp:txXfrm>
        <a:off x="328555" y="311606"/>
        <a:ext cx="3700174" cy="324070"/>
      </dsp:txXfrm>
    </dsp:sp>
    <dsp:sp modelId="{2B64F93A-AACD-4E33-ABFE-C67200ADEFBD}">
      <dsp:nvSpPr>
        <dsp:cNvPr id="0" name=""/>
        <dsp:cNvSpPr/>
      </dsp:nvSpPr>
      <dsp:spPr>
        <a:xfrm>
          <a:off x="166520" y="635676"/>
          <a:ext cx="0" cy="922354"/>
        </a:xfrm>
        <a:prstGeom prst="line">
          <a:avLst/>
        </a:prstGeom>
        <a:noFill/>
        <a:ln w="1270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CB9E0FB5-7665-47C7-89D3-5B390943875C}">
      <dsp:nvSpPr>
        <dsp:cNvPr id="0" name=""/>
        <dsp:cNvSpPr/>
      </dsp:nvSpPr>
      <dsp:spPr>
        <a:xfrm>
          <a:off x="137354" y="1528864"/>
          <a:ext cx="58332" cy="58332"/>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3543F5-632C-4C41-8EA4-654A0B37F6F0}">
      <dsp:nvSpPr>
        <dsp:cNvPr id="0" name=""/>
        <dsp:cNvSpPr/>
      </dsp:nvSpPr>
      <dsp:spPr>
        <a:xfrm rot="18900000">
          <a:off x="2273668" y="2527844"/>
          <a:ext cx="229152" cy="229152"/>
        </a:xfrm>
        <a:prstGeom prst="teardrop">
          <a:avLst>
            <a:gd name="adj" fmla="val 115000"/>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A067CC-4353-45AD-A103-A9F6B35EAC90}">
      <dsp:nvSpPr>
        <dsp:cNvPr id="0" name=""/>
        <dsp:cNvSpPr/>
      </dsp:nvSpPr>
      <dsp:spPr>
        <a:xfrm>
          <a:off x="2299125" y="2553301"/>
          <a:ext cx="178238" cy="178238"/>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DB3459B-70E3-471B-B9A6-D3F7F4026C27}">
      <dsp:nvSpPr>
        <dsp:cNvPr id="0" name=""/>
        <dsp:cNvSpPr/>
      </dsp:nvSpPr>
      <dsp:spPr>
        <a:xfrm>
          <a:off x="2550280" y="1558031"/>
          <a:ext cx="3700174" cy="922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en-US" sz="1100" kern="1200" dirty="0"/>
            <a:t>William Melvin Kelly’s essay ‘If You’re Woke You Dig It” appears in the New York Times.</a:t>
          </a:r>
        </a:p>
      </dsp:txBody>
      <dsp:txXfrm>
        <a:off x="2550280" y="1558031"/>
        <a:ext cx="3700174" cy="922354"/>
      </dsp:txXfrm>
    </dsp:sp>
    <dsp:sp modelId="{66D4EE66-B224-4894-B832-2C28B933F206}">
      <dsp:nvSpPr>
        <dsp:cNvPr id="0" name=""/>
        <dsp:cNvSpPr/>
      </dsp:nvSpPr>
      <dsp:spPr>
        <a:xfrm>
          <a:off x="2550280" y="2480385"/>
          <a:ext cx="3700174" cy="324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dirty="0"/>
            <a:t>1962</a:t>
          </a:r>
        </a:p>
      </dsp:txBody>
      <dsp:txXfrm>
        <a:off x="2550280" y="2480385"/>
        <a:ext cx="3700174" cy="324070"/>
      </dsp:txXfrm>
    </dsp:sp>
    <dsp:sp modelId="{E178BDC6-D10D-42E5-9CD6-21C4369E7E96}">
      <dsp:nvSpPr>
        <dsp:cNvPr id="0" name=""/>
        <dsp:cNvSpPr/>
      </dsp:nvSpPr>
      <dsp:spPr>
        <a:xfrm>
          <a:off x="2388245" y="1558031"/>
          <a:ext cx="0" cy="922354"/>
        </a:xfrm>
        <a:prstGeom prst="line">
          <a:avLst/>
        </a:prstGeom>
        <a:noFill/>
        <a:ln w="12700" cap="flat" cmpd="sng" algn="ctr">
          <a:solidFill>
            <a:schemeClr val="accent2">
              <a:hueOff val="-747199"/>
              <a:satOff val="-13323"/>
              <a:lumOff val="-1471"/>
              <a:alphaOff val="0"/>
            </a:schemeClr>
          </a:solidFill>
          <a:prstDash val="dash"/>
          <a:miter lim="800000"/>
        </a:ln>
        <a:effectLst/>
      </dsp:spPr>
      <dsp:style>
        <a:lnRef idx="1">
          <a:scrgbClr r="0" g="0" b="0"/>
        </a:lnRef>
        <a:fillRef idx="0">
          <a:scrgbClr r="0" g="0" b="0"/>
        </a:fillRef>
        <a:effectRef idx="0">
          <a:scrgbClr r="0" g="0" b="0"/>
        </a:effectRef>
        <a:fontRef idx="minor"/>
      </dsp:style>
    </dsp:sp>
    <dsp:sp modelId="{9243C13C-243E-412D-9EA0-F35351676B3D}">
      <dsp:nvSpPr>
        <dsp:cNvPr id="0" name=""/>
        <dsp:cNvSpPr/>
      </dsp:nvSpPr>
      <dsp:spPr>
        <a:xfrm>
          <a:off x="2359078" y="1528864"/>
          <a:ext cx="58332" cy="58332"/>
        </a:xfrm>
        <a:prstGeom prst="ellipse">
          <a:avLst/>
        </a:prstGeom>
        <a:solidFill>
          <a:schemeClr val="accent2">
            <a:hueOff val="-747199"/>
            <a:satOff val="-13323"/>
            <a:lumOff val="-1471"/>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B72E3B-BE6B-4851-9E50-11A0F29B1DD7}">
      <dsp:nvSpPr>
        <dsp:cNvPr id="0" name=""/>
        <dsp:cNvSpPr/>
      </dsp:nvSpPr>
      <dsp:spPr>
        <a:xfrm rot="8100000">
          <a:off x="4495393" y="359065"/>
          <a:ext cx="229152" cy="229152"/>
        </a:xfrm>
        <a:prstGeom prst="teardrop">
          <a:avLst>
            <a:gd name="adj" fmla="val 115000"/>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E5DC1F-998C-469D-B67C-AD81EEC91056}">
      <dsp:nvSpPr>
        <dsp:cNvPr id="0" name=""/>
        <dsp:cNvSpPr/>
      </dsp:nvSpPr>
      <dsp:spPr>
        <a:xfrm>
          <a:off x="4520850" y="384522"/>
          <a:ext cx="178238" cy="178238"/>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0FA4BE8-7D92-4D2B-BC7A-B942404540FB}">
      <dsp:nvSpPr>
        <dsp:cNvPr id="0" name=""/>
        <dsp:cNvSpPr/>
      </dsp:nvSpPr>
      <dsp:spPr>
        <a:xfrm>
          <a:off x="4772004" y="635676"/>
          <a:ext cx="3700174" cy="922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US" sz="1100" kern="1200" dirty="0"/>
            <a:t>Author Barry Beckham uses “woke” in </a:t>
          </a:r>
        </a:p>
        <a:p>
          <a:pPr marL="0" lvl="0" indent="0" algn="l" defTabSz="488950">
            <a:lnSpc>
              <a:spcPct val="90000"/>
            </a:lnSpc>
            <a:spcBef>
              <a:spcPct val="0"/>
            </a:spcBef>
            <a:spcAft>
              <a:spcPct val="35000"/>
            </a:spcAft>
            <a:buNone/>
          </a:pPr>
          <a:r>
            <a:rPr lang="en-US" sz="1100" kern="1200" dirty="0"/>
            <a:t>his play </a:t>
          </a:r>
          <a:r>
            <a:rPr lang="en-US" sz="1100" i="1" kern="1200" dirty="0"/>
            <a:t>Garvey Lives</a:t>
          </a:r>
          <a:r>
            <a:rPr lang="en-US" sz="1100" kern="1200" dirty="0"/>
            <a:t>!</a:t>
          </a:r>
        </a:p>
      </dsp:txBody>
      <dsp:txXfrm>
        <a:off x="4772004" y="635676"/>
        <a:ext cx="3700174" cy="922354"/>
      </dsp:txXfrm>
    </dsp:sp>
    <dsp:sp modelId="{43B49D71-83C1-487D-B627-EDB2CEB2FE4D}">
      <dsp:nvSpPr>
        <dsp:cNvPr id="0" name=""/>
        <dsp:cNvSpPr/>
      </dsp:nvSpPr>
      <dsp:spPr>
        <a:xfrm>
          <a:off x="4772004" y="311606"/>
          <a:ext cx="3700174" cy="324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dirty="0"/>
            <a:t>1972</a:t>
          </a:r>
        </a:p>
      </dsp:txBody>
      <dsp:txXfrm>
        <a:off x="4772004" y="311606"/>
        <a:ext cx="3700174" cy="324070"/>
      </dsp:txXfrm>
    </dsp:sp>
    <dsp:sp modelId="{EEBFCB2E-4649-4884-8357-9699CF1011C2}">
      <dsp:nvSpPr>
        <dsp:cNvPr id="0" name=""/>
        <dsp:cNvSpPr/>
      </dsp:nvSpPr>
      <dsp:spPr>
        <a:xfrm>
          <a:off x="4609969" y="635676"/>
          <a:ext cx="0" cy="922354"/>
        </a:xfrm>
        <a:prstGeom prst="line">
          <a:avLst/>
        </a:prstGeom>
        <a:noFill/>
        <a:ln w="12700" cap="flat" cmpd="sng" algn="ctr">
          <a:solidFill>
            <a:schemeClr val="accent2">
              <a:hueOff val="-1494398"/>
              <a:satOff val="-26647"/>
              <a:lumOff val="-2941"/>
              <a:alphaOff val="0"/>
            </a:schemeClr>
          </a:solidFill>
          <a:prstDash val="dash"/>
          <a:miter lim="800000"/>
        </a:ln>
        <a:effectLst/>
      </dsp:spPr>
      <dsp:style>
        <a:lnRef idx="1">
          <a:scrgbClr r="0" g="0" b="0"/>
        </a:lnRef>
        <a:fillRef idx="0">
          <a:scrgbClr r="0" g="0" b="0"/>
        </a:fillRef>
        <a:effectRef idx="0">
          <a:scrgbClr r="0" g="0" b="0"/>
        </a:effectRef>
        <a:fontRef idx="minor"/>
      </dsp:style>
    </dsp:sp>
    <dsp:sp modelId="{E1FA18B8-9B51-4554-BE21-86AC5A385F08}">
      <dsp:nvSpPr>
        <dsp:cNvPr id="0" name=""/>
        <dsp:cNvSpPr/>
      </dsp:nvSpPr>
      <dsp:spPr>
        <a:xfrm>
          <a:off x="4580803" y="1528864"/>
          <a:ext cx="58332" cy="58332"/>
        </a:xfrm>
        <a:prstGeom prst="ellipse">
          <a:avLst/>
        </a:prstGeom>
        <a:solidFill>
          <a:schemeClr val="accent2">
            <a:hueOff val="-1494398"/>
            <a:satOff val="-26647"/>
            <a:lumOff val="-2941"/>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627542-9891-441B-888B-E171F2D36545}">
      <dsp:nvSpPr>
        <dsp:cNvPr id="0" name=""/>
        <dsp:cNvSpPr/>
      </dsp:nvSpPr>
      <dsp:spPr>
        <a:xfrm>
          <a:off x="0" y="1292811"/>
          <a:ext cx="8598537" cy="0"/>
        </a:xfrm>
        <a:prstGeom prst="line">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160EE532-B9EC-459F-BD8F-E877D004C0B9}">
      <dsp:nvSpPr>
        <dsp:cNvPr id="0" name=""/>
        <dsp:cNvSpPr/>
      </dsp:nvSpPr>
      <dsp:spPr>
        <a:xfrm rot="8100000">
          <a:off x="40756" y="297942"/>
          <a:ext cx="190144" cy="190144"/>
        </a:xfrm>
        <a:prstGeom prst="teardrop">
          <a:avLst>
            <a:gd name="adj" fmla="val 115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518C0D-EB7A-4638-B027-1B82BEEC93DF}">
      <dsp:nvSpPr>
        <dsp:cNvPr id="0" name=""/>
        <dsp:cNvSpPr/>
      </dsp:nvSpPr>
      <dsp:spPr>
        <a:xfrm>
          <a:off x="61880" y="319065"/>
          <a:ext cx="147897" cy="147897"/>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542B7378-E63D-4457-AE74-8C3025B45442}">
      <dsp:nvSpPr>
        <dsp:cNvPr id="0" name=""/>
        <dsp:cNvSpPr/>
      </dsp:nvSpPr>
      <dsp:spPr>
        <a:xfrm>
          <a:off x="270281" y="527466"/>
          <a:ext cx="3572277" cy="765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US" sz="1100" kern="1200" dirty="0"/>
            <a:t>Erykah Badu’s song “Master Teacher” </a:t>
          </a:r>
        </a:p>
        <a:p>
          <a:pPr marL="0" lvl="0" indent="0" algn="l" defTabSz="488950">
            <a:lnSpc>
              <a:spcPct val="90000"/>
            </a:lnSpc>
            <a:spcBef>
              <a:spcPct val="0"/>
            </a:spcBef>
            <a:spcAft>
              <a:spcPct val="35000"/>
            </a:spcAft>
            <a:buNone/>
          </a:pPr>
          <a:r>
            <a:rPr lang="en-US" sz="1100" kern="1200" dirty="0"/>
            <a:t>uses the lyrics “stay woke”. </a:t>
          </a:r>
        </a:p>
      </dsp:txBody>
      <dsp:txXfrm>
        <a:off x="270281" y="527466"/>
        <a:ext cx="3572277" cy="765344"/>
      </dsp:txXfrm>
    </dsp:sp>
    <dsp:sp modelId="{9DEB2ACE-DEDA-47B0-8B2B-E6144F75C716}">
      <dsp:nvSpPr>
        <dsp:cNvPr id="0" name=""/>
        <dsp:cNvSpPr/>
      </dsp:nvSpPr>
      <dsp:spPr>
        <a:xfrm>
          <a:off x="270281" y="258562"/>
          <a:ext cx="3572277" cy="268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2008</a:t>
          </a:r>
        </a:p>
      </dsp:txBody>
      <dsp:txXfrm>
        <a:off x="270281" y="258562"/>
        <a:ext cx="3572277" cy="268904"/>
      </dsp:txXfrm>
    </dsp:sp>
    <dsp:sp modelId="{2B64F93A-AACD-4E33-ABFE-C67200ADEFBD}">
      <dsp:nvSpPr>
        <dsp:cNvPr id="0" name=""/>
        <dsp:cNvSpPr/>
      </dsp:nvSpPr>
      <dsp:spPr>
        <a:xfrm>
          <a:off x="135829" y="527466"/>
          <a:ext cx="0" cy="765344"/>
        </a:xfrm>
        <a:prstGeom prst="line">
          <a:avLst/>
        </a:prstGeom>
        <a:noFill/>
        <a:ln w="1270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CB9E0FB5-7665-47C7-89D3-5B390943875C}">
      <dsp:nvSpPr>
        <dsp:cNvPr id="0" name=""/>
        <dsp:cNvSpPr/>
      </dsp:nvSpPr>
      <dsp:spPr>
        <a:xfrm>
          <a:off x="111250" y="1268609"/>
          <a:ext cx="48402" cy="48402"/>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3543F5-632C-4C41-8EA4-654A0B37F6F0}">
      <dsp:nvSpPr>
        <dsp:cNvPr id="0" name=""/>
        <dsp:cNvSpPr/>
      </dsp:nvSpPr>
      <dsp:spPr>
        <a:xfrm rot="18900000">
          <a:off x="2186674" y="2097535"/>
          <a:ext cx="190144" cy="190144"/>
        </a:xfrm>
        <a:prstGeom prst="teardrop">
          <a:avLst>
            <a:gd name="adj" fmla="val 115000"/>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A067CC-4353-45AD-A103-A9F6B35EAC90}">
      <dsp:nvSpPr>
        <dsp:cNvPr id="0" name=""/>
        <dsp:cNvSpPr/>
      </dsp:nvSpPr>
      <dsp:spPr>
        <a:xfrm>
          <a:off x="2207797" y="2118658"/>
          <a:ext cx="147897" cy="147897"/>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DB3459B-70E3-471B-B9A6-D3F7F4026C27}">
      <dsp:nvSpPr>
        <dsp:cNvPr id="0" name=""/>
        <dsp:cNvSpPr/>
      </dsp:nvSpPr>
      <dsp:spPr>
        <a:xfrm>
          <a:off x="2416198" y="1292811"/>
          <a:ext cx="3572277" cy="765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en-US" sz="1100" kern="1200" dirty="0"/>
            <a:t>Black Lives Matter movement takes off in response to the acquittal of Trayvon Martin’s murderer, George Zimmerman.</a:t>
          </a:r>
        </a:p>
      </dsp:txBody>
      <dsp:txXfrm>
        <a:off x="2416198" y="1292811"/>
        <a:ext cx="3572277" cy="765344"/>
      </dsp:txXfrm>
    </dsp:sp>
    <dsp:sp modelId="{66D4EE66-B224-4894-B832-2C28B933F206}">
      <dsp:nvSpPr>
        <dsp:cNvPr id="0" name=""/>
        <dsp:cNvSpPr/>
      </dsp:nvSpPr>
      <dsp:spPr>
        <a:xfrm>
          <a:off x="2416198" y="2058155"/>
          <a:ext cx="3572277" cy="268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2013</a:t>
          </a:r>
        </a:p>
      </dsp:txBody>
      <dsp:txXfrm>
        <a:off x="2416198" y="2058155"/>
        <a:ext cx="3572277" cy="268904"/>
      </dsp:txXfrm>
    </dsp:sp>
    <dsp:sp modelId="{E178BDC6-D10D-42E5-9CD6-21C4369E7E96}">
      <dsp:nvSpPr>
        <dsp:cNvPr id="0" name=""/>
        <dsp:cNvSpPr/>
      </dsp:nvSpPr>
      <dsp:spPr>
        <a:xfrm>
          <a:off x="2281746" y="1292811"/>
          <a:ext cx="0" cy="765344"/>
        </a:xfrm>
        <a:prstGeom prst="line">
          <a:avLst/>
        </a:prstGeom>
        <a:noFill/>
        <a:ln w="12700" cap="flat" cmpd="sng" algn="ctr">
          <a:solidFill>
            <a:schemeClr val="accent2">
              <a:hueOff val="-747199"/>
              <a:satOff val="-13323"/>
              <a:lumOff val="-1471"/>
              <a:alphaOff val="0"/>
            </a:schemeClr>
          </a:solidFill>
          <a:prstDash val="dash"/>
          <a:miter lim="800000"/>
        </a:ln>
        <a:effectLst/>
      </dsp:spPr>
      <dsp:style>
        <a:lnRef idx="1">
          <a:scrgbClr r="0" g="0" b="0"/>
        </a:lnRef>
        <a:fillRef idx="0">
          <a:scrgbClr r="0" g="0" b="0"/>
        </a:fillRef>
        <a:effectRef idx="0">
          <a:scrgbClr r="0" g="0" b="0"/>
        </a:effectRef>
        <a:fontRef idx="minor"/>
      </dsp:style>
    </dsp:sp>
    <dsp:sp modelId="{9243C13C-243E-412D-9EA0-F35351676B3D}">
      <dsp:nvSpPr>
        <dsp:cNvPr id="0" name=""/>
        <dsp:cNvSpPr/>
      </dsp:nvSpPr>
      <dsp:spPr>
        <a:xfrm>
          <a:off x="2257167" y="1268609"/>
          <a:ext cx="48402" cy="48402"/>
        </a:xfrm>
        <a:prstGeom prst="ellipse">
          <a:avLst/>
        </a:prstGeom>
        <a:solidFill>
          <a:schemeClr val="accent2">
            <a:hueOff val="-747199"/>
            <a:satOff val="-13323"/>
            <a:lumOff val="-1471"/>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B72E3B-BE6B-4851-9E50-11A0F29B1DD7}">
      <dsp:nvSpPr>
        <dsp:cNvPr id="0" name=""/>
        <dsp:cNvSpPr/>
      </dsp:nvSpPr>
      <dsp:spPr>
        <a:xfrm rot="8100000">
          <a:off x="4332591" y="297942"/>
          <a:ext cx="190144" cy="190144"/>
        </a:xfrm>
        <a:prstGeom prst="teardrop">
          <a:avLst>
            <a:gd name="adj" fmla="val 115000"/>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E5DC1F-998C-469D-B67C-AD81EEC91056}">
      <dsp:nvSpPr>
        <dsp:cNvPr id="0" name=""/>
        <dsp:cNvSpPr/>
      </dsp:nvSpPr>
      <dsp:spPr>
        <a:xfrm>
          <a:off x="4353715" y="319065"/>
          <a:ext cx="147897" cy="147897"/>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0FA4BE8-7D92-4D2B-BC7A-B942404540FB}">
      <dsp:nvSpPr>
        <dsp:cNvPr id="0" name=""/>
        <dsp:cNvSpPr/>
      </dsp:nvSpPr>
      <dsp:spPr>
        <a:xfrm>
          <a:off x="4562116" y="527466"/>
          <a:ext cx="3572277" cy="765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US" sz="1100" kern="1200" dirty="0"/>
            <a:t>“Woke” gets added to the OED and Miriam Webster Dictionary with its new meaning of “being socially aware”.</a:t>
          </a:r>
        </a:p>
      </dsp:txBody>
      <dsp:txXfrm>
        <a:off x="4562116" y="527466"/>
        <a:ext cx="3572277" cy="765344"/>
      </dsp:txXfrm>
    </dsp:sp>
    <dsp:sp modelId="{43B49D71-83C1-487D-B627-EDB2CEB2FE4D}">
      <dsp:nvSpPr>
        <dsp:cNvPr id="0" name=""/>
        <dsp:cNvSpPr/>
      </dsp:nvSpPr>
      <dsp:spPr>
        <a:xfrm>
          <a:off x="4562116" y="258562"/>
          <a:ext cx="3572277" cy="268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2017</a:t>
          </a:r>
        </a:p>
      </dsp:txBody>
      <dsp:txXfrm>
        <a:off x="4562116" y="258562"/>
        <a:ext cx="3572277" cy="268904"/>
      </dsp:txXfrm>
    </dsp:sp>
    <dsp:sp modelId="{EEBFCB2E-4649-4884-8357-9699CF1011C2}">
      <dsp:nvSpPr>
        <dsp:cNvPr id="0" name=""/>
        <dsp:cNvSpPr/>
      </dsp:nvSpPr>
      <dsp:spPr>
        <a:xfrm>
          <a:off x="4427663" y="527466"/>
          <a:ext cx="0" cy="765344"/>
        </a:xfrm>
        <a:prstGeom prst="line">
          <a:avLst/>
        </a:prstGeom>
        <a:noFill/>
        <a:ln w="12700" cap="flat" cmpd="sng" algn="ctr">
          <a:solidFill>
            <a:schemeClr val="accent2">
              <a:hueOff val="-1494398"/>
              <a:satOff val="-26647"/>
              <a:lumOff val="-2941"/>
              <a:alphaOff val="0"/>
            </a:schemeClr>
          </a:solidFill>
          <a:prstDash val="dash"/>
          <a:miter lim="800000"/>
        </a:ln>
        <a:effectLst/>
      </dsp:spPr>
      <dsp:style>
        <a:lnRef idx="1">
          <a:scrgbClr r="0" g="0" b="0"/>
        </a:lnRef>
        <a:fillRef idx="0">
          <a:scrgbClr r="0" g="0" b="0"/>
        </a:fillRef>
        <a:effectRef idx="0">
          <a:scrgbClr r="0" g="0" b="0"/>
        </a:effectRef>
        <a:fontRef idx="minor"/>
      </dsp:style>
    </dsp:sp>
    <dsp:sp modelId="{E1FA18B8-9B51-4554-BE21-86AC5A385F08}">
      <dsp:nvSpPr>
        <dsp:cNvPr id="0" name=""/>
        <dsp:cNvSpPr/>
      </dsp:nvSpPr>
      <dsp:spPr>
        <a:xfrm>
          <a:off x="4403085" y="1268609"/>
          <a:ext cx="48402" cy="48402"/>
        </a:xfrm>
        <a:prstGeom prst="ellipse">
          <a:avLst/>
        </a:prstGeom>
        <a:solidFill>
          <a:schemeClr val="accent2">
            <a:hueOff val="-1494398"/>
            <a:satOff val="-26647"/>
            <a:lumOff val="-2941"/>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627542-9891-441B-888B-E171F2D36545}">
      <dsp:nvSpPr>
        <dsp:cNvPr id="0" name=""/>
        <dsp:cNvSpPr/>
      </dsp:nvSpPr>
      <dsp:spPr>
        <a:xfrm>
          <a:off x="0" y="1558031"/>
          <a:ext cx="8910461" cy="0"/>
        </a:xfrm>
        <a:prstGeom prst="line">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160EE532-B9EC-459F-BD8F-E877D004C0B9}">
      <dsp:nvSpPr>
        <dsp:cNvPr id="0" name=""/>
        <dsp:cNvSpPr/>
      </dsp:nvSpPr>
      <dsp:spPr>
        <a:xfrm rot="8100000">
          <a:off x="51944" y="359065"/>
          <a:ext cx="229152" cy="229152"/>
        </a:xfrm>
        <a:prstGeom prst="teardrop">
          <a:avLst>
            <a:gd name="adj" fmla="val 115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518C0D-EB7A-4638-B027-1B82BEEC93DF}">
      <dsp:nvSpPr>
        <dsp:cNvPr id="0" name=""/>
        <dsp:cNvSpPr/>
      </dsp:nvSpPr>
      <dsp:spPr>
        <a:xfrm>
          <a:off x="77401" y="384522"/>
          <a:ext cx="178238" cy="178238"/>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542B7378-E63D-4457-AE74-8C3025B45442}">
      <dsp:nvSpPr>
        <dsp:cNvPr id="0" name=""/>
        <dsp:cNvSpPr/>
      </dsp:nvSpPr>
      <dsp:spPr>
        <a:xfrm>
          <a:off x="328555" y="635676"/>
          <a:ext cx="3700174" cy="922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US" sz="1100" kern="1200" dirty="0"/>
            <a:t>The Negro United Mine Workers launch a strike</a:t>
          </a:r>
        </a:p>
        <a:p>
          <a:pPr marL="0" lvl="0" indent="0" algn="l" defTabSz="488950">
            <a:lnSpc>
              <a:spcPct val="90000"/>
            </a:lnSpc>
            <a:spcBef>
              <a:spcPct val="0"/>
            </a:spcBef>
            <a:spcAft>
              <a:spcPct val="35000"/>
            </a:spcAft>
            <a:buNone/>
          </a:pPr>
          <a:r>
            <a:rPr lang="en-US" sz="1100" kern="1200" dirty="0"/>
            <a:t> in West Virginia against discriminatory pay. A </a:t>
          </a:r>
        </a:p>
        <a:p>
          <a:pPr marL="0" lvl="0" indent="0" algn="l" defTabSz="488950">
            <a:lnSpc>
              <a:spcPct val="90000"/>
            </a:lnSpc>
            <a:spcBef>
              <a:spcPct val="0"/>
            </a:spcBef>
            <a:spcAft>
              <a:spcPct val="35000"/>
            </a:spcAft>
            <a:buNone/>
          </a:pPr>
          <a:r>
            <a:rPr lang="en-US" sz="1100" kern="1200" dirty="0"/>
            <a:t>leader of the strike declares “</a:t>
          </a:r>
          <a:r>
            <a:rPr lang="en-US" sz="1100" i="1" kern="1200" dirty="0"/>
            <a:t>we were asleep. </a:t>
          </a:r>
        </a:p>
        <a:p>
          <a:pPr marL="0" lvl="0" indent="0" algn="l" defTabSz="488950">
            <a:lnSpc>
              <a:spcPct val="90000"/>
            </a:lnSpc>
            <a:spcBef>
              <a:spcPct val="0"/>
            </a:spcBef>
            <a:spcAft>
              <a:spcPct val="35000"/>
            </a:spcAft>
            <a:buNone/>
          </a:pPr>
          <a:r>
            <a:rPr lang="en-US" sz="1100" i="1" kern="1200" dirty="0"/>
            <a:t>But we will stay woke from now on</a:t>
          </a:r>
          <a:r>
            <a:rPr lang="en-US" sz="1100" kern="1200" dirty="0"/>
            <a:t>”.</a:t>
          </a:r>
        </a:p>
      </dsp:txBody>
      <dsp:txXfrm>
        <a:off x="328555" y="635676"/>
        <a:ext cx="3700174" cy="922354"/>
      </dsp:txXfrm>
    </dsp:sp>
    <dsp:sp modelId="{9DEB2ACE-DEDA-47B0-8B2B-E6144F75C716}">
      <dsp:nvSpPr>
        <dsp:cNvPr id="0" name=""/>
        <dsp:cNvSpPr/>
      </dsp:nvSpPr>
      <dsp:spPr>
        <a:xfrm>
          <a:off x="328555" y="311606"/>
          <a:ext cx="3700174" cy="324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dirty="0"/>
            <a:t>1940</a:t>
          </a:r>
        </a:p>
      </dsp:txBody>
      <dsp:txXfrm>
        <a:off x="328555" y="311606"/>
        <a:ext cx="3700174" cy="324070"/>
      </dsp:txXfrm>
    </dsp:sp>
    <dsp:sp modelId="{2B64F93A-AACD-4E33-ABFE-C67200ADEFBD}">
      <dsp:nvSpPr>
        <dsp:cNvPr id="0" name=""/>
        <dsp:cNvSpPr/>
      </dsp:nvSpPr>
      <dsp:spPr>
        <a:xfrm>
          <a:off x="166520" y="635676"/>
          <a:ext cx="0" cy="922354"/>
        </a:xfrm>
        <a:prstGeom prst="line">
          <a:avLst/>
        </a:prstGeom>
        <a:noFill/>
        <a:ln w="1270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CB9E0FB5-7665-47C7-89D3-5B390943875C}">
      <dsp:nvSpPr>
        <dsp:cNvPr id="0" name=""/>
        <dsp:cNvSpPr/>
      </dsp:nvSpPr>
      <dsp:spPr>
        <a:xfrm>
          <a:off x="137354" y="1528864"/>
          <a:ext cx="58332" cy="58332"/>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3543F5-632C-4C41-8EA4-654A0B37F6F0}">
      <dsp:nvSpPr>
        <dsp:cNvPr id="0" name=""/>
        <dsp:cNvSpPr/>
      </dsp:nvSpPr>
      <dsp:spPr>
        <a:xfrm rot="18900000">
          <a:off x="2273668" y="2527844"/>
          <a:ext cx="229152" cy="229152"/>
        </a:xfrm>
        <a:prstGeom prst="teardrop">
          <a:avLst>
            <a:gd name="adj" fmla="val 115000"/>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A067CC-4353-45AD-A103-A9F6B35EAC90}">
      <dsp:nvSpPr>
        <dsp:cNvPr id="0" name=""/>
        <dsp:cNvSpPr/>
      </dsp:nvSpPr>
      <dsp:spPr>
        <a:xfrm>
          <a:off x="2299125" y="2553301"/>
          <a:ext cx="178238" cy="178238"/>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DB3459B-70E3-471B-B9A6-D3F7F4026C27}">
      <dsp:nvSpPr>
        <dsp:cNvPr id="0" name=""/>
        <dsp:cNvSpPr/>
      </dsp:nvSpPr>
      <dsp:spPr>
        <a:xfrm>
          <a:off x="2550280" y="1558031"/>
          <a:ext cx="3700174" cy="922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en-US" sz="1100" kern="1200" dirty="0"/>
            <a:t>William Melvin Kelly’s essay ‘If You’re Woke You Dig It” appears in the New York Times.</a:t>
          </a:r>
        </a:p>
      </dsp:txBody>
      <dsp:txXfrm>
        <a:off x="2550280" y="1558031"/>
        <a:ext cx="3700174" cy="922354"/>
      </dsp:txXfrm>
    </dsp:sp>
    <dsp:sp modelId="{66D4EE66-B224-4894-B832-2C28B933F206}">
      <dsp:nvSpPr>
        <dsp:cNvPr id="0" name=""/>
        <dsp:cNvSpPr/>
      </dsp:nvSpPr>
      <dsp:spPr>
        <a:xfrm>
          <a:off x="2550280" y="2480385"/>
          <a:ext cx="3700174" cy="324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dirty="0"/>
            <a:t>1962</a:t>
          </a:r>
        </a:p>
      </dsp:txBody>
      <dsp:txXfrm>
        <a:off x="2550280" y="2480385"/>
        <a:ext cx="3700174" cy="324070"/>
      </dsp:txXfrm>
    </dsp:sp>
    <dsp:sp modelId="{E178BDC6-D10D-42E5-9CD6-21C4369E7E96}">
      <dsp:nvSpPr>
        <dsp:cNvPr id="0" name=""/>
        <dsp:cNvSpPr/>
      </dsp:nvSpPr>
      <dsp:spPr>
        <a:xfrm>
          <a:off x="2388245" y="1558031"/>
          <a:ext cx="0" cy="922354"/>
        </a:xfrm>
        <a:prstGeom prst="line">
          <a:avLst/>
        </a:prstGeom>
        <a:noFill/>
        <a:ln w="12700" cap="flat" cmpd="sng" algn="ctr">
          <a:solidFill>
            <a:schemeClr val="accent2">
              <a:hueOff val="-747199"/>
              <a:satOff val="-13323"/>
              <a:lumOff val="-1471"/>
              <a:alphaOff val="0"/>
            </a:schemeClr>
          </a:solidFill>
          <a:prstDash val="dash"/>
          <a:miter lim="800000"/>
        </a:ln>
        <a:effectLst/>
      </dsp:spPr>
      <dsp:style>
        <a:lnRef idx="1">
          <a:scrgbClr r="0" g="0" b="0"/>
        </a:lnRef>
        <a:fillRef idx="0">
          <a:scrgbClr r="0" g="0" b="0"/>
        </a:fillRef>
        <a:effectRef idx="0">
          <a:scrgbClr r="0" g="0" b="0"/>
        </a:effectRef>
        <a:fontRef idx="minor"/>
      </dsp:style>
    </dsp:sp>
    <dsp:sp modelId="{9243C13C-243E-412D-9EA0-F35351676B3D}">
      <dsp:nvSpPr>
        <dsp:cNvPr id="0" name=""/>
        <dsp:cNvSpPr/>
      </dsp:nvSpPr>
      <dsp:spPr>
        <a:xfrm>
          <a:off x="2359078" y="1528864"/>
          <a:ext cx="58332" cy="58332"/>
        </a:xfrm>
        <a:prstGeom prst="ellipse">
          <a:avLst/>
        </a:prstGeom>
        <a:solidFill>
          <a:schemeClr val="accent2">
            <a:hueOff val="-747199"/>
            <a:satOff val="-13323"/>
            <a:lumOff val="-1471"/>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B72E3B-BE6B-4851-9E50-11A0F29B1DD7}">
      <dsp:nvSpPr>
        <dsp:cNvPr id="0" name=""/>
        <dsp:cNvSpPr/>
      </dsp:nvSpPr>
      <dsp:spPr>
        <a:xfrm rot="8100000">
          <a:off x="4495393" y="359065"/>
          <a:ext cx="229152" cy="229152"/>
        </a:xfrm>
        <a:prstGeom prst="teardrop">
          <a:avLst>
            <a:gd name="adj" fmla="val 115000"/>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E5DC1F-998C-469D-B67C-AD81EEC91056}">
      <dsp:nvSpPr>
        <dsp:cNvPr id="0" name=""/>
        <dsp:cNvSpPr/>
      </dsp:nvSpPr>
      <dsp:spPr>
        <a:xfrm>
          <a:off x="4520850" y="384522"/>
          <a:ext cx="178238" cy="178238"/>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0FA4BE8-7D92-4D2B-BC7A-B942404540FB}">
      <dsp:nvSpPr>
        <dsp:cNvPr id="0" name=""/>
        <dsp:cNvSpPr/>
      </dsp:nvSpPr>
      <dsp:spPr>
        <a:xfrm>
          <a:off x="4772004" y="635676"/>
          <a:ext cx="3700174" cy="922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US" sz="1100" kern="1200" dirty="0"/>
            <a:t>Author Barry Beckham uses “woke” in </a:t>
          </a:r>
        </a:p>
        <a:p>
          <a:pPr marL="0" lvl="0" indent="0" algn="l" defTabSz="488950">
            <a:lnSpc>
              <a:spcPct val="90000"/>
            </a:lnSpc>
            <a:spcBef>
              <a:spcPct val="0"/>
            </a:spcBef>
            <a:spcAft>
              <a:spcPct val="35000"/>
            </a:spcAft>
            <a:buNone/>
          </a:pPr>
          <a:r>
            <a:rPr lang="en-US" sz="1100" kern="1200" dirty="0"/>
            <a:t>his play </a:t>
          </a:r>
          <a:r>
            <a:rPr lang="en-US" sz="1100" i="1" kern="1200" dirty="0"/>
            <a:t>Garvey Lives</a:t>
          </a:r>
          <a:r>
            <a:rPr lang="en-US" sz="1100" kern="1200" dirty="0"/>
            <a:t>!</a:t>
          </a:r>
        </a:p>
      </dsp:txBody>
      <dsp:txXfrm>
        <a:off x="4772004" y="635676"/>
        <a:ext cx="3700174" cy="922354"/>
      </dsp:txXfrm>
    </dsp:sp>
    <dsp:sp modelId="{43B49D71-83C1-487D-B627-EDB2CEB2FE4D}">
      <dsp:nvSpPr>
        <dsp:cNvPr id="0" name=""/>
        <dsp:cNvSpPr/>
      </dsp:nvSpPr>
      <dsp:spPr>
        <a:xfrm>
          <a:off x="4772004" y="311606"/>
          <a:ext cx="3700174" cy="324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dirty="0"/>
            <a:t>1972</a:t>
          </a:r>
        </a:p>
      </dsp:txBody>
      <dsp:txXfrm>
        <a:off x="4772004" y="311606"/>
        <a:ext cx="3700174" cy="324070"/>
      </dsp:txXfrm>
    </dsp:sp>
    <dsp:sp modelId="{EEBFCB2E-4649-4884-8357-9699CF1011C2}">
      <dsp:nvSpPr>
        <dsp:cNvPr id="0" name=""/>
        <dsp:cNvSpPr/>
      </dsp:nvSpPr>
      <dsp:spPr>
        <a:xfrm>
          <a:off x="4609969" y="635676"/>
          <a:ext cx="0" cy="922354"/>
        </a:xfrm>
        <a:prstGeom prst="line">
          <a:avLst/>
        </a:prstGeom>
        <a:noFill/>
        <a:ln w="12700" cap="flat" cmpd="sng" algn="ctr">
          <a:solidFill>
            <a:schemeClr val="accent2">
              <a:hueOff val="-1494398"/>
              <a:satOff val="-26647"/>
              <a:lumOff val="-2941"/>
              <a:alphaOff val="0"/>
            </a:schemeClr>
          </a:solidFill>
          <a:prstDash val="dash"/>
          <a:miter lim="800000"/>
        </a:ln>
        <a:effectLst/>
      </dsp:spPr>
      <dsp:style>
        <a:lnRef idx="1">
          <a:scrgbClr r="0" g="0" b="0"/>
        </a:lnRef>
        <a:fillRef idx="0">
          <a:scrgbClr r="0" g="0" b="0"/>
        </a:fillRef>
        <a:effectRef idx="0">
          <a:scrgbClr r="0" g="0" b="0"/>
        </a:effectRef>
        <a:fontRef idx="minor"/>
      </dsp:style>
    </dsp:sp>
    <dsp:sp modelId="{E1FA18B8-9B51-4554-BE21-86AC5A385F08}">
      <dsp:nvSpPr>
        <dsp:cNvPr id="0" name=""/>
        <dsp:cNvSpPr/>
      </dsp:nvSpPr>
      <dsp:spPr>
        <a:xfrm>
          <a:off x="4580803" y="1528864"/>
          <a:ext cx="58332" cy="58332"/>
        </a:xfrm>
        <a:prstGeom prst="ellipse">
          <a:avLst/>
        </a:prstGeom>
        <a:solidFill>
          <a:schemeClr val="accent2">
            <a:hueOff val="-1494398"/>
            <a:satOff val="-26647"/>
            <a:lumOff val="-2941"/>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627542-9891-441B-888B-E171F2D36545}">
      <dsp:nvSpPr>
        <dsp:cNvPr id="0" name=""/>
        <dsp:cNvSpPr/>
      </dsp:nvSpPr>
      <dsp:spPr>
        <a:xfrm>
          <a:off x="0" y="1292811"/>
          <a:ext cx="8598537" cy="0"/>
        </a:xfrm>
        <a:prstGeom prst="line">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160EE532-B9EC-459F-BD8F-E877D004C0B9}">
      <dsp:nvSpPr>
        <dsp:cNvPr id="0" name=""/>
        <dsp:cNvSpPr/>
      </dsp:nvSpPr>
      <dsp:spPr>
        <a:xfrm rot="8100000">
          <a:off x="40756" y="297942"/>
          <a:ext cx="190144" cy="190144"/>
        </a:xfrm>
        <a:prstGeom prst="teardrop">
          <a:avLst>
            <a:gd name="adj" fmla="val 115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518C0D-EB7A-4638-B027-1B82BEEC93DF}">
      <dsp:nvSpPr>
        <dsp:cNvPr id="0" name=""/>
        <dsp:cNvSpPr/>
      </dsp:nvSpPr>
      <dsp:spPr>
        <a:xfrm>
          <a:off x="61880" y="319065"/>
          <a:ext cx="147897" cy="147897"/>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542B7378-E63D-4457-AE74-8C3025B45442}">
      <dsp:nvSpPr>
        <dsp:cNvPr id="0" name=""/>
        <dsp:cNvSpPr/>
      </dsp:nvSpPr>
      <dsp:spPr>
        <a:xfrm>
          <a:off x="270281" y="527466"/>
          <a:ext cx="3572277" cy="765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US" sz="1100" kern="1200" dirty="0"/>
            <a:t>Erykah Badu’s song “Master Teacher” </a:t>
          </a:r>
        </a:p>
        <a:p>
          <a:pPr marL="0" lvl="0" indent="0" algn="l" defTabSz="488950">
            <a:lnSpc>
              <a:spcPct val="90000"/>
            </a:lnSpc>
            <a:spcBef>
              <a:spcPct val="0"/>
            </a:spcBef>
            <a:spcAft>
              <a:spcPct val="35000"/>
            </a:spcAft>
            <a:buNone/>
          </a:pPr>
          <a:r>
            <a:rPr lang="en-US" sz="1100" kern="1200" dirty="0"/>
            <a:t>uses the lyrics “stay woke”. </a:t>
          </a:r>
        </a:p>
      </dsp:txBody>
      <dsp:txXfrm>
        <a:off x="270281" y="527466"/>
        <a:ext cx="3572277" cy="765344"/>
      </dsp:txXfrm>
    </dsp:sp>
    <dsp:sp modelId="{9DEB2ACE-DEDA-47B0-8B2B-E6144F75C716}">
      <dsp:nvSpPr>
        <dsp:cNvPr id="0" name=""/>
        <dsp:cNvSpPr/>
      </dsp:nvSpPr>
      <dsp:spPr>
        <a:xfrm>
          <a:off x="270281" y="258562"/>
          <a:ext cx="3572277" cy="268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2008</a:t>
          </a:r>
        </a:p>
      </dsp:txBody>
      <dsp:txXfrm>
        <a:off x="270281" y="258562"/>
        <a:ext cx="3572277" cy="268904"/>
      </dsp:txXfrm>
    </dsp:sp>
    <dsp:sp modelId="{2B64F93A-AACD-4E33-ABFE-C67200ADEFBD}">
      <dsp:nvSpPr>
        <dsp:cNvPr id="0" name=""/>
        <dsp:cNvSpPr/>
      </dsp:nvSpPr>
      <dsp:spPr>
        <a:xfrm>
          <a:off x="135829" y="527466"/>
          <a:ext cx="0" cy="765344"/>
        </a:xfrm>
        <a:prstGeom prst="line">
          <a:avLst/>
        </a:prstGeom>
        <a:noFill/>
        <a:ln w="1270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CB9E0FB5-7665-47C7-89D3-5B390943875C}">
      <dsp:nvSpPr>
        <dsp:cNvPr id="0" name=""/>
        <dsp:cNvSpPr/>
      </dsp:nvSpPr>
      <dsp:spPr>
        <a:xfrm>
          <a:off x="111250" y="1268609"/>
          <a:ext cx="48402" cy="48402"/>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3543F5-632C-4C41-8EA4-654A0B37F6F0}">
      <dsp:nvSpPr>
        <dsp:cNvPr id="0" name=""/>
        <dsp:cNvSpPr/>
      </dsp:nvSpPr>
      <dsp:spPr>
        <a:xfrm rot="18900000">
          <a:off x="2186674" y="2097535"/>
          <a:ext cx="190144" cy="190144"/>
        </a:xfrm>
        <a:prstGeom prst="teardrop">
          <a:avLst>
            <a:gd name="adj" fmla="val 115000"/>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A067CC-4353-45AD-A103-A9F6B35EAC90}">
      <dsp:nvSpPr>
        <dsp:cNvPr id="0" name=""/>
        <dsp:cNvSpPr/>
      </dsp:nvSpPr>
      <dsp:spPr>
        <a:xfrm>
          <a:off x="2207797" y="2118658"/>
          <a:ext cx="147897" cy="147897"/>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DB3459B-70E3-471B-B9A6-D3F7F4026C27}">
      <dsp:nvSpPr>
        <dsp:cNvPr id="0" name=""/>
        <dsp:cNvSpPr/>
      </dsp:nvSpPr>
      <dsp:spPr>
        <a:xfrm>
          <a:off x="2416198" y="1292811"/>
          <a:ext cx="3572277" cy="765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en-US" sz="1100" kern="1200" dirty="0"/>
            <a:t>Black Lives Matter movement takes off in response to the acquittal of Trayvon Martin’s murderer, George Zimmerman.</a:t>
          </a:r>
        </a:p>
      </dsp:txBody>
      <dsp:txXfrm>
        <a:off x="2416198" y="1292811"/>
        <a:ext cx="3572277" cy="765344"/>
      </dsp:txXfrm>
    </dsp:sp>
    <dsp:sp modelId="{66D4EE66-B224-4894-B832-2C28B933F206}">
      <dsp:nvSpPr>
        <dsp:cNvPr id="0" name=""/>
        <dsp:cNvSpPr/>
      </dsp:nvSpPr>
      <dsp:spPr>
        <a:xfrm>
          <a:off x="2416198" y="2058155"/>
          <a:ext cx="3572277" cy="268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2013</a:t>
          </a:r>
        </a:p>
      </dsp:txBody>
      <dsp:txXfrm>
        <a:off x="2416198" y="2058155"/>
        <a:ext cx="3572277" cy="268904"/>
      </dsp:txXfrm>
    </dsp:sp>
    <dsp:sp modelId="{E178BDC6-D10D-42E5-9CD6-21C4369E7E96}">
      <dsp:nvSpPr>
        <dsp:cNvPr id="0" name=""/>
        <dsp:cNvSpPr/>
      </dsp:nvSpPr>
      <dsp:spPr>
        <a:xfrm>
          <a:off x="2281746" y="1292811"/>
          <a:ext cx="0" cy="765344"/>
        </a:xfrm>
        <a:prstGeom prst="line">
          <a:avLst/>
        </a:prstGeom>
        <a:noFill/>
        <a:ln w="12700" cap="flat" cmpd="sng" algn="ctr">
          <a:solidFill>
            <a:schemeClr val="accent2">
              <a:hueOff val="-747199"/>
              <a:satOff val="-13323"/>
              <a:lumOff val="-1471"/>
              <a:alphaOff val="0"/>
            </a:schemeClr>
          </a:solidFill>
          <a:prstDash val="dash"/>
          <a:miter lim="800000"/>
        </a:ln>
        <a:effectLst/>
      </dsp:spPr>
      <dsp:style>
        <a:lnRef idx="1">
          <a:scrgbClr r="0" g="0" b="0"/>
        </a:lnRef>
        <a:fillRef idx="0">
          <a:scrgbClr r="0" g="0" b="0"/>
        </a:fillRef>
        <a:effectRef idx="0">
          <a:scrgbClr r="0" g="0" b="0"/>
        </a:effectRef>
        <a:fontRef idx="minor"/>
      </dsp:style>
    </dsp:sp>
    <dsp:sp modelId="{9243C13C-243E-412D-9EA0-F35351676B3D}">
      <dsp:nvSpPr>
        <dsp:cNvPr id="0" name=""/>
        <dsp:cNvSpPr/>
      </dsp:nvSpPr>
      <dsp:spPr>
        <a:xfrm>
          <a:off x="2257167" y="1268609"/>
          <a:ext cx="48402" cy="48402"/>
        </a:xfrm>
        <a:prstGeom prst="ellipse">
          <a:avLst/>
        </a:prstGeom>
        <a:solidFill>
          <a:schemeClr val="accent2">
            <a:hueOff val="-747199"/>
            <a:satOff val="-13323"/>
            <a:lumOff val="-1471"/>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B72E3B-BE6B-4851-9E50-11A0F29B1DD7}">
      <dsp:nvSpPr>
        <dsp:cNvPr id="0" name=""/>
        <dsp:cNvSpPr/>
      </dsp:nvSpPr>
      <dsp:spPr>
        <a:xfrm rot="8100000">
          <a:off x="4332591" y="297942"/>
          <a:ext cx="190144" cy="190144"/>
        </a:xfrm>
        <a:prstGeom prst="teardrop">
          <a:avLst>
            <a:gd name="adj" fmla="val 115000"/>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E5DC1F-998C-469D-B67C-AD81EEC91056}">
      <dsp:nvSpPr>
        <dsp:cNvPr id="0" name=""/>
        <dsp:cNvSpPr/>
      </dsp:nvSpPr>
      <dsp:spPr>
        <a:xfrm>
          <a:off x="4353715" y="319065"/>
          <a:ext cx="147897" cy="147897"/>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0FA4BE8-7D92-4D2B-BC7A-B942404540FB}">
      <dsp:nvSpPr>
        <dsp:cNvPr id="0" name=""/>
        <dsp:cNvSpPr/>
      </dsp:nvSpPr>
      <dsp:spPr>
        <a:xfrm>
          <a:off x="4562116" y="527466"/>
          <a:ext cx="3572277" cy="765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US" sz="1100" kern="1200" dirty="0"/>
            <a:t>“Woke” gets added to the OED and Miriam Webster Dictionary with its new meaning of “being socially aware”.</a:t>
          </a:r>
        </a:p>
      </dsp:txBody>
      <dsp:txXfrm>
        <a:off x="4562116" y="527466"/>
        <a:ext cx="3572277" cy="765344"/>
      </dsp:txXfrm>
    </dsp:sp>
    <dsp:sp modelId="{43B49D71-83C1-487D-B627-EDB2CEB2FE4D}">
      <dsp:nvSpPr>
        <dsp:cNvPr id="0" name=""/>
        <dsp:cNvSpPr/>
      </dsp:nvSpPr>
      <dsp:spPr>
        <a:xfrm>
          <a:off x="4562116" y="258562"/>
          <a:ext cx="3572277" cy="268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2017</a:t>
          </a:r>
        </a:p>
      </dsp:txBody>
      <dsp:txXfrm>
        <a:off x="4562116" y="258562"/>
        <a:ext cx="3572277" cy="268904"/>
      </dsp:txXfrm>
    </dsp:sp>
    <dsp:sp modelId="{EEBFCB2E-4649-4884-8357-9699CF1011C2}">
      <dsp:nvSpPr>
        <dsp:cNvPr id="0" name=""/>
        <dsp:cNvSpPr/>
      </dsp:nvSpPr>
      <dsp:spPr>
        <a:xfrm>
          <a:off x="4427663" y="527466"/>
          <a:ext cx="0" cy="765344"/>
        </a:xfrm>
        <a:prstGeom prst="line">
          <a:avLst/>
        </a:prstGeom>
        <a:noFill/>
        <a:ln w="12700" cap="flat" cmpd="sng" algn="ctr">
          <a:solidFill>
            <a:schemeClr val="accent2">
              <a:hueOff val="-1494398"/>
              <a:satOff val="-26647"/>
              <a:lumOff val="-2941"/>
              <a:alphaOff val="0"/>
            </a:schemeClr>
          </a:solidFill>
          <a:prstDash val="dash"/>
          <a:miter lim="800000"/>
        </a:ln>
        <a:effectLst/>
      </dsp:spPr>
      <dsp:style>
        <a:lnRef idx="1">
          <a:scrgbClr r="0" g="0" b="0"/>
        </a:lnRef>
        <a:fillRef idx="0">
          <a:scrgbClr r="0" g="0" b="0"/>
        </a:fillRef>
        <a:effectRef idx="0">
          <a:scrgbClr r="0" g="0" b="0"/>
        </a:effectRef>
        <a:fontRef idx="minor"/>
      </dsp:style>
    </dsp:sp>
    <dsp:sp modelId="{E1FA18B8-9B51-4554-BE21-86AC5A385F08}">
      <dsp:nvSpPr>
        <dsp:cNvPr id="0" name=""/>
        <dsp:cNvSpPr/>
      </dsp:nvSpPr>
      <dsp:spPr>
        <a:xfrm>
          <a:off x="4403085" y="1268609"/>
          <a:ext cx="48402" cy="48402"/>
        </a:xfrm>
        <a:prstGeom prst="ellipse">
          <a:avLst/>
        </a:prstGeom>
        <a:solidFill>
          <a:schemeClr val="accent2">
            <a:hueOff val="-1494398"/>
            <a:satOff val="-26647"/>
            <a:lumOff val="-2941"/>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3.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4.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5BA3A790-F0E7-4D5D-96D3-50AA714359C3}" type="datetimeFigureOut">
              <a:rPr lang="en-NZ" smtClean="0"/>
              <a:t>26/11/2023</a:t>
            </a:fld>
            <a:endParaRPr lang="en-NZ"/>
          </a:p>
        </p:txBody>
      </p:sp>
      <p:sp>
        <p:nvSpPr>
          <p:cNvPr id="4" name="Footer Placeholder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NZ"/>
          </a:p>
        </p:txBody>
      </p:sp>
      <p:sp>
        <p:nvSpPr>
          <p:cNvPr id="5" name="Slide Number Placeholder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FFF9DB87-F491-41E2-A2AE-4094EA7C92F5}" type="slidenum">
              <a:rPr lang="en-NZ" smtClean="0"/>
              <a:t>‹#›</a:t>
            </a:fld>
            <a:endParaRPr lang="en-NZ"/>
          </a:p>
        </p:txBody>
      </p:sp>
    </p:spTree>
    <p:extLst>
      <p:ext uri="{BB962C8B-B14F-4D97-AF65-F5344CB8AC3E}">
        <p14:creationId xmlns:p14="http://schemas.microsoft.com/office/powerpoint/2010/main" val="38491034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2BF5C513-E85A-40A7-AFD0-35FEFA73FC32}" type="datetimeFigureOut">
              <a:rPr lang="en-NZ" smtClean="0"/>
              <a:t>26/11/2023</a:t>
            </a:fld>
            <a:endParaRPr lang="en-NZ"/>
          </a:p>
        </p:txBody>
      </p:sp>
      <p:sp>
        <p:nvSpPr>
          <p:cNvPr id="4" name="Slide Image Placeholder 3"/>
          <p:cNvSpPr>
            <a:spLocks noGrp="1" noRot="1" noChangeAspect="1"/>
          </p:cNvSpPr>
          <p:nvPr>
            <p:ph type="sldImg" idx="2"/>
          </p:nvPr>
        </p:nvSpPr>
        <p:spPr>
          <a:xfrm>
            <a:off x="1165225" y="1241425"/>
            <a:ext cx="4467225" cy="3349625"/>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F761F012-6610-44FD-969C-BC6F65B32F53}" type="slidenum">
              <a:rPr lang="en-NZ" smtClean="0"/>
              <a:t>‹#›</a:t>
            </a:fld>
            <a:endParaRPr lang="en-NZ"/>
          </a:p>
        </p:txBody>
      </p:sp>
    </p:spTree>
    <p:extLst>
      <p:ext uri="{BB962C8B-B14F-4D97-AF65-F5344CB8AC3E}">
        <p14:creationId xmlns:p14="http://schemas.microsoft.com/office/powerpoint/2010/main" val="2895602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Explain the context</a:t>
            </a:r>
          </a:p>
        </p:txBody>
      </p:sp>
      <p:sp>
        <p:nvSpPr>
          <p:cNvPr id="4" name="Slide Number Placeholder 3"/>
          <p:cNvSpPr>
            <a:spLocks noGrp="1"/>
          </p:cNvSpPr>
          <p:nvPr>
            <p:ph type="sldNum" sz="quarter" idx="5"/>
          </p:nvPr>
        </p:nvSpPr>
        <p:spPr/>
        <p:txBody>
          <a:bodyPr/>
          <a:lstStyle/>
          <a:p>
            <a:fld id="{F761F012-6610-44FD-969C-BC6F65B32F53}" type="slidenum">
              <a:rPr lang="en-NZ" smtClean="0"/>
              <a:t>2</a:t>
            </a:fld>
            <a:endParaRPr lang="en-NZ"/>
          </a:p>
        </p:txBody>
      </p:sp>
    </p:spTree>
    <p:extLst>
      <p:ext uri="{BB962C8B-B14F-4D97-AF65-F5344CB8AC3E}">
        <p14:creationId xmlns:p14="http://schemas.microsoft.com/office/powerpoint/2010/main" val="8764665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Among those critical of woke culture, if we compare to those in favour or support of it (proud to be woke), the former is on the rise</a:t>
            </a:r>
          </a:p>
        </p:txBody>
      </p:sp>
      <p:sp>
        <p:nvSpPr>
          <p:cNvPr id="4" name="Slide Number Placeholder 3"/>
          <p:cNvSpPr>
            <a:spLocks noGrp="1"/>
          </p:cNvSpPr>
          <p:nvPr>
            <p:ph type="sldNum" sz="quarter" idx="5"/>
          </p:nvPr>
        </p:nvSpPr>
        <p:spPr/>
        <p:txBody>
          <a:bodyPr/>
          <a:lstStyle/>
          <a:p>
            <a:fld id="{F761F012-6610-44FD-969C-BC6F65B32F53}" type="slidenum">
              <a:rPr lang="en-NZ" smtClean="0"/>
              <a:t>11</a:t>
            </a:fld>
            <a:endParaRPr lang="en-NZ"/>
          </a:p>
        </p:txBody>
      </p:sp>
    </p:spTree>
    <p:extLst>
      <p:ext uri="{BB962C8B-B14F-4D97-AF65-F5344CB8AC3E}">
        <p14:creationId xmlns:p14="http://schemas.microsoft.com/office/powerpoint/2010/main" val="20883618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Not all tweet-final uses are unintegrated, tag like instances.</a:t>
            </a:r>
          </a:p>
          <a:p>
            <a:endParaRPr lang="en-NZ" dirty="0"/>
          </a:p>
          <a:p>
            <a:r>
              <a:rPr lang="en-NZ" dirty="0"/>
              <a:t>Draw attention to example 3, where the noun (collective noun) use is detected. Discuss how we extracted all the + #woekaf uses from our large corpus in order to take a closer look at the function. We come back to this.</a:t>
            </a:r>
          </a:p>
        </p:txBody>
      </p:sp>
      <p:sp>
        <p:nvSpPr>
          <p:cNvPr id="4" name="Slide Number Placeholder 3"/>
          <p:cNvSpPr>
            <a:spLocks noGrp="1"/>
          </p:cNvSpPr>
          <p:nvPr>
            <p:ph type="sldNum" sz="quarter" idx="5"/>
          </p:nvPr>
        </p:nvSpPr>
        <p:spPr/>
        <p:txBody>
          <a:bodyPr/>
          <a:lstStyle/>
          <a:p>
            <a:fld id="{F761F012-6610-44FD-969C-BC6F65B32F53}" type="slidenum">
              <a:rPr lang="en-NZ" smtClean="0"/>
              <a:t>12</a:t>
            </a:fld>
            <a:endParaRPr lang="en-NZ"/>
          </a:p>
        </p:txBody>
      </p:sp>
    </p:spTree>
    <p:extLst>
      <p:ext uri="{BB962C8B-B14F-4D97-AF65-F5344CB8AC3E}">
        <p14:creationId xmlns:p14="http://schemas.microsoft.com/office/powerpoint/2010/main" val="19654106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First we focus on the integration of the hashtag and the position of it in the tweet. These are measures are associated, but as we said, not exclusively so, as some word-final hashtags are still integrated and some tweet-medial hashtags are not integrated, but these are in minority.</a:t>
            </a:r>
          </a:p>
        </p:txBody>
      </p:sp>
      <p:sp>
        <p:nvSpPr>
          <p:cNvPr id="4" name="Slide Number Placeholder 3"/>
          <p:cNvSpPr>
            <a:spLocks noGrp="1"/>
          </p:cNvSpPr>
          <p:nvPr>
            <p:ph type="sldNum" sz="quarter" idx="5"/>
          </p:nvPr>
        </p:nvSpPr>
        <p:spPr/>
        <p:txBody>
          <a:bodyPr/>
          <a:lstStyle/>
          <a:p>
            <a:fld id="{F761F012-6610-44FD-969C-BC6F65B32F53}" type="slidenum">
              <a:rPr lang="en-NZ" smtClean="0"/>
              <a:t>13</a:t>
            </a:fld>
            <a:endParaRPr lang="en-NZ"/>
          </a:p>
        </p:txBody>
      </p:sp>
    </p:spTree>
    <p:extLst>
      <p:ext uri="{BB962C8B-B14F-4D97-AF65-F5344CB8AC3E}">
        <p14:creationId xmlns:p14="http://schemas.microsoft.com/office/powerpoint/2010/main" val="1368537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In general collective noun uses are increasing, and there is a twist.</a:t>
            </a:r>
          </a:p>
        </p:txBody>
      </p:sp>
      <p:sp>
        <p:nvSpPr>
          <p:cNvPr id="4" name="Slide Number Placeholder 3"/>
          <p:cNvSpPr>
            <a:spLocks noGrp="1"/>
          </p:cNvSpPr>
          <p:nvPr>
            <p:ph type="sldNum" sz="quarter" idx="5"/>
          </p:nvPr>
        </p:nvSpPr>
        <p:spPr/>
        <p:txBody>
          <a:bodyPr/>
          <a:lstStyle/>
          <a:p>
            <a:fld id="{F761F012-6610-44FD-969C-BC6F65B32F53}" type="slidenum">
              <a:rPr lang="en-NZ" smtClean="0"/>
              <a:t>16</a:t>
            </a:fld>
            <a:endParaRPr lang="en-NZ"/>
          </a:p>
        </p:txBody>
      </p:sp>
    </p:spTree>
    <p:extLst>
      <p:ext uri="{BB962C8B-B14F-4D97-AF65-F5344CB8AC3E}">
        <p14:creationId xmlns:p14="http://schemas.microsoft.com/office/powerpoint/2010/main" val="3373581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Explain the history </a:t>
            </a:r>
          </a:p>
        </p:txBody>
      </p:sp>
      <p:sp>
        <p:nvSpPr>
          <p:cNvPr id="4" name="Slide Number Placeholder 3"/>
          <p:cNvSpPr>
            <a:spLocks noGrp="1"/>
          </p:cNvSpPr>
          <p:nvPr>
            <p:ph type="sldNum" sz="quarter" idx="5"/>
          </p:nvPr>
        </p:nvSpPr>
        <p:spPr/>
        <p:txBody>
          <a:bodyPr/>
          <a:lstStyle/>
          <a:p>
            <a:fld id="{F761F012-6610-44FD-969C-BC6F65B32F53}" type="slidenum">
              <a:rPr lang="en-NZ" smtClean="0"/>
              <a:t>3</a:t>
            </a:fld>
            <a:endParaRPr lang="en-NZ"/>
          </a:p>
        </p:txBody>
      </p:sp>
    </p:spTree>
    <p:extLst>
      <p:ext uri="{BB962C8B-B14F-4D97-AF65-F5344CB8AC3E}">
        <p14:creationId xmlns:p14="http://schemas.microsoft.com/office/powerpoint/2010/main" val="3894733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Explain the history </a:t>
            </a:r>
          </a:p>
        </p:txBody>
      </p:sp>
      <p:sp>
        <p:nvSpPr>
          <p:cNvPr id="4" name="Slide Number Placeholder 3"/>
          <p:cNvSpPr>
            <a:spLocks noGrp="1"/>
          </p:cNvSpPr>
          <p:nvPr>
            <p:ph type="sldNum" sz="quarter" idx="5"/>
          </p:nvPr>
        </p:nvSpPr>
        <p:spPr/>
        <p:txBody>
          <a:bodyPr/>
          <a:lstStyle/>
          <a:p>
            <a:fld id="{F761F012-6610-44FD-969C-BC6F65B32F53}" type="slidenum">
              <a:rPr lang="en-NZ" smtClean="0"/>
              <a:t>4</a:t>
            </a:fld>
            <a:endParaRPr lang="en-NZ"/>
          </a:p>
        </p:txBody>
      </p:sp>
    </p:spTree>
    <p:extLst>
      <p:ext uri="{BB962C8B-B14F-4D97-AF65-F5344CB8AC3E}">
        <p14:creationId xmlns:p14="http://schemas.microsoft.com/office/powerpoint/2010/main" val="685642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F761F012-6610-44FD-969C-BC6F65B32F53}" type="slidenum">
              <a:rPr lang="en-NZ" smtClean="0"/>
              <a:t>5</a:t>
            </a:fld>
            <a:endParaRPr lang="en-NZ"/>
          </a:p>
        </p:txBody>
      </p:sp>
    </p:spTree>
    <p:extLst>
      <p:ext uri="{BB962C8B-B14F-4D97-AF65-F5344CB8AC3E}">
        <p14:creationId xmlns:p14="http://schemas.microsoft.com/office/powerpoint/2010/main" val="430993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Relates to the big corpus, all ~40K tweets</a:t>
            </a:r>
          </a:p>
        </p:txBody>
      </p:sp>
      <p:sp>
        <p:nvSpPr>
          <p:cNvPr id="4" name="Slide Number Placeholder 3"/>
          <p:cNvSpPr>
            <a:spLocks noGrp="1"/>
          </p:cNvSpPr>
          <p:nvPr>
            <p:ph type="sldNum" sz="quarter" idx="5"/>
          </p:nvPr>
        </p:nvSpPr>
        <p:spPr/>
        <p:txBody>
          <a:bodyPr/>
          <a:lstStyle/>
          <a:p>
            <a:fld id="{F761F012-6610-44FD-969C-BC6F65B32F53}" type="slidenum">
              <a:rPr lang="en-NZ" smtClean="0"/>
              <a:t>6</a:t>
            </a:fld>
            <a:endParaRPr lang="en-NZ"/>
          </a:p>
        </p:txBody>
      </p:sp>
    </p:spTree>
    <p:extLst>
      <p:ext uri="{BB962C8B-B14F-4D97-AF65-F5344CB8AC3E}">
        <p14:creationId xmlns:p14="http://schemas.microsoft.com/office/powerpoint/2010/main" val="1623782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Explain some of the meanings we found, with examples, they are subjective but together they show diversification of meaning and a shift away from a change of physical state to mental state of awareness and other related uses, political socio-culture context</a:t>
            </a:r>
          </a:p>
        </p:txBody>
      </p:sp>
      <p:sp>
        <p:nvSpPr>
          <p:cNvPr id="4" name="Slide Number Placeholder 3"/>
          <p:cNvSpPr>
            <a:spLocks noGrp="1"/>
          </p:cNvSpPr>
          <p:nvPr>
            <p:ph type="sldNum" sz="quarter" idx="5"/>
          </p:nvPr>
        </p:nvSpPr>
        <p:spPr/>
        <p:txBody>
          <a:bodyPr/>
          <a:lstStyle/>
          <a:p>
            <a:fld id="{F761F012-6610-44FD-969C-BC6F65B32F53}" type="slidenum">
              <a:rPr lang="en-NZ" smtClean="0"/>
              <a:t>7</a:t>
            </a:fld>
            <a:endParaRPr lang="en-NZ"/>
          </a:p>
        </p:txBody>
      </p:sp>
    </p:spTree>
    <p:extLst>
      <p:ext uri="{BB962C8B-B14F-4D97-AF65-F5344CB8AC3E}">
        <p14:creationId xmlns:p14="http://schemas.microsoft.com/office/powerpoint/2010/main" val="3788616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Explain some of the meanings we found, with examples, they are subjective but together they show diversification of meaning and a shift away from a change of physical state to mental state of awareness and other related uses, political socio-culture context</a:t>
            </a:r>
          </a:p>
        </p:txBody>
      </p:sp>
      <p:sp>
        <p:nvSpPr>
          <p:cNvPr id="4" name="Slide Number Placeholder 3"/>
          <p:cNvSpPr>
            <a:spLocks noGrp="1"/>
          </p:cNvSpPr>
          <p:nvPr>
            <p:ph type="sldNum" sz="quarter" idx="5"/>
          </p:nvPr>
        </p:nvSpPr>
        <p:spPr/>
        <p:txBody>
          <a:bodyPr/>
          <a:lstStyle/>
          <a:p>
            <a:fld id="{F761F012-6610-44FD-969C-BC6F65B32F53}" type="slidenum">
              <a:rPr lang="en-NZ" smtClean="0"/>
              <a:t>8</a:t>
            </a:fld>
            <a:endParaRPr lang="en-NZ"/>
          </a:p>
        </p:txBody>
      </p:sp>
    </p:spTree>
    <p:extLst>
      <p:ext uri="{BB962C8B-B14F-4D97-AF65-F5344CB8AC3E}">
        <p14:creationId xmlns:p14="http://schemas.microsoft.com/office/powerpoint/2010/main" val="1240457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Explain some of the meanings we found, with examples, they are subjective but together they show diversification of meaning and a shift away from a change of physical state to mental state of awareness and other related uses, political socio-culture context</a:t>
            </a:r>
          </a:p>
        </p:txBody>
      </p:sp>
      <p:sp>
        <p:nvSpPr>
          <p:cNvPr id="4" name="Slide Number Placeholder 3"/>
          <p:cNvSpPr>
            <a:spLocks noGrp="1"/>
          </p:cNvSpPr>
          <p:nvPr>
            <p:ph type="sldNum" sz="quarter" idx="5"/>
          </p:nvPr>
        </p:nvSpPr>
        <p:spPr/>
        <p:txBody>
          <a:bodyPr/>
          <a:lstStyle/>
          <a:p>
            <a:fld id="{F761F012-6610-44FD-969C-BC6F65B32F53}" type="slidenum">
              <a:rPr lang="en-NZ" smtClean="0"/>
              <a:t>9</a:t>
            </a:fld>
            <a:endParaRPr lang="en-NZ"/>
          </a:p>
        </p:txBody>
      </p:sp>
    </p:spTree>
    <p:extLst>
      <p:ext uri="{BB962C8B-B14F-4D97-AF65-F5344CB8AC3E}">
        <p14:creationId xmlns:p14="http://schemas.microsoft.com/office/powerpoint/2010/main" val="3000196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Proper noun uses are decreasing but still present, critical uses of woke are on the rise, </a:t>
            </a:r>
            <a:r>
              <a:rPr lang="en-NZ" dirty="0" err="1"/>
              <a:t>i’m</a:t>
            </a:r>
            <a:r>
              <a:rPr lang="en-NZ" dirty="0"/>
              <a:t> aware is still in there throughout with varying degrees</a:t>
            </a:r>
          </a:p>
        </p:txBody>
      </p:sp>
      <p:sp>
        <p:nvSpPr>
          <p:cNvPr id="4" name="Slide Number Placeholder 3"/>
          <p:cNvSpPr>
            <a:spLocks noGrp="1"/>
          </p:cNvSpPr>
          <p:nvPr>
            <p:ph type="sldNum" sz="quarter" idx="5"/>
          </p:nvPr>
        </p:nvSpPr>
        <p:spPr/>
        <p:txBody>
          <a:bodyPr/>
          <a:lstStyle/>
          <a:p>
            <a:fld id="{F761F012-6610-44FD-969C-BC6F65B32F53}" type="slidenum">
              <a:rPr lang="en-NZ" smtClean="0"/>
              <a:t>10</a:t>
            </a:fld>
            <a:endParaRPr lang="en-NZ"/>
          </a:p>
        </p:txBody>
      </p:sp>
    </p:spTree>
    <p:extLst>
      <p:ext uri="{BB962C8B-B14F-4D97-AF65-F5344CB8AC3E}">
        <p14:creationId xmlns:p14="http://schemas.microsoft.com/office/powerpoint/2010/main" val="3241862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741979" y="228601"/>
            <a:ext cx="6098437" cy="559900"/>
          </a:xfrm>
          <a:prstGeom prst="rect">
            <a:avLst/>
          </a:prstGeom>
        </p:spPr>
        <p:txBody>
          <a:bodyPr vert="horz" lIns="91440" tIns="45720" rIns="91440" bIns="45720" rtlCol="0" anchor="ctr">
            <a:noAutofit/>
          </a:bodyPr>
          <a:lstStyle>
            <a:lvl1pPr>
              <a:lnSpc>
                <a:spcPct val="100000"/>
              </a:lnSpc>
              <a:defRPr/>
            </a:lvl1pPr>
          </a:lstStyle>
          <a:p>
            <a:r>
              <a:rPr lang="en-US" dirty="0"/>
              <a:t>Click to edit Master title style</a:t>
            </a:r>
            <a:endParaRPr lang="en-NZ" dirty="0"/>
          </a:p>
        </p:txBody>
      </p:sp>
      <p:sp>
        <p:nvSpPr>
          <p:cNvPr id="7" name="Text Placeholder 6"/>
          <p:cNvSpPr>
            <a:spLocks noGrp="1"/>
          </p:cNvSpPr>
          <p:nvPr>
            <p:ph type="body" sz="quarter" idx="10"/>
          </p:nvPr>
        </p:nvSpPr>
        <p:spPr>
          <a:xfrm>
            <a:off x="741364" y="838202"/>
            <a:ext cx="6099175" cy="703263"/>
          </a:xfrm>
          <a:prstGeom prst="rect">
            <a:avLst/>
          </a:prstGeom>
        </p:spPr>
        <p:txBody>
          <a:bodyPr anchor="ctr"/>
          <a:lstStyle>
            <a:lvl1pPr>
              <a:lnSpc>
                <a:spcPct val="100000"/>
              </a:lnSpc>
              <a:defRPr sz="1600">
                <a:solidFill>
                  <a:schemeClr val="bg1"/>
                </a:solidFill>
              </a:defRPr>
            </a:lvl1pPr>
          </a:lstStyle>
          <a:p>
            <a:pPr lvl="0"/>
            <a:r>
              <a:rPr lang="en-US" dirty="0"/>
              <a:t>Click to edit Master text styles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741979" y="228601"/>
            <a:ext cx="6098437" cy="559900"/>
          </a:xfrm>
          <a:prstGeom prst="rect">
            <a:avLst/>
          </a:prstGeom>
        </p:spPr>
        <p:txBody>
          <a:bodyPr vert="horz" lIns="91440" tIns="45720" rIns="91440" bIns="45720" rtlCol="0" anchor="ctr">
            <a:noAutofit/>
          </a:bodyPr>
          <a:lstStyle>
            <a:lvl1pPr>
              <a:lnSpc>
                <a:spcPct val="100000"/>
              </a:lnSpc>
              <a:defRPr/>
            </a:lvl1pPr>
          </a:lstStyle>
          <a:p>
            <a:r>
              <a:rPr lang="en-US" dirty="0"/>
              <a:t>Click to edit Master title style</a:t>
            </a:r>
            <a:endParaRPr lang="en-NZ" dirty="0"/>
          </a:p>
        </p:txBody>
      </p:sp>
      <p:sp>
        <p:nvSpPr>
          <p:cNvPr id="7" name="Text Placeholder 6"/>
          <p:cNvSpPr>
            <a:spLocks noGrp="1"/>
          </p:cNvSpPr>
          <p:nvPr>
            <p:ph type="body" sz="quarter" idx="10"/>
          </p:nvPr>
        </p:nvSpPr>
        <p:spPr>
          <a:xfrm>
            <a:off x="741364" y="838202"/>
            <a:ext cx="6099175" cy="703263"/>
          </a:xfrm>
          <a:prstGeom prst="rect">
            <a:avLst/>
          </a:prstGeom>
        </p:spPr>
        <p:txBody>
          <a:bodyPr anchor="ctr"/>
          <a:lstStyle>
            <a:lvl1pPr>
              <a:lnSpc>
                <a:spcPct val="100000"/>
              </a:lnSpc>
              <a:defRPr sz="160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9069478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7078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2260349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82093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34249"/>
            <a:ext cx="7886700" cy="2852737"/>
          </a:xfrm>
        </p:spPr>
        <p:txBody>
          <a:bodyPr anchor="b"/>
          <a:lstStyle>
            <a:lvl1pPr>
              <a:defRPr sz="600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23888" y="431397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0445814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28650" y="1460499"/>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460499"/>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75027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381918"/>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29842" y="2205830"/>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1381918"/>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1" y="2205830"/>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p:cNvSpPr>
            <a:spLocks noGrp="1"/>
          </p:cNvSpPr>
          <p:nvPr>
            <p:ph type="title"/>
          </p:nvPr>
        </p:nvSpPr>
        <p:spPr>
          <a:xfrm>
            <a:off x="446942" y="2"/>
            <a:ext cx="8392257" cy="915985"/>
          </a:xfrm>
        </p:spPr>
        <p:txBody>
          <a:bodyPr/>
          <a:lstStyle/>
          <a:p>
            <a:r>
              <a:rPr lang="en-US" dirty="0"/>
              <a:t>Click to edit Master title style</a:t>
            </a:r>
          </a:p>
        </p:txBody>
      </p:sp>
    </p:spTree>
    <p:extLst>
      <p:ext uri="{BB962C8B-B14F-4D97-AF65-F5344CB8AC3E}">
        <p14:creationId xmlns:p14="http://schemas.microsoft.com/office/powerpoint/2010/main" val="13313338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171739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950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7482557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05716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34249"/>
            <a:ext cx="7886700" cy="2852737"/>
          </a:xfrm>
        </p:spPr>
        <p:txBody>
          <a:bodyPr anchor="b"/>
          <a:lstStyle>
            <a:lvl1pPr>
              <a:defRPr sz="600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23888" y="431397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6724658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28650" y="1460499"/>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460499"/>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26100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381918"/>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29842" y="2205830"/>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1381918"/>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1" y="2205830"/>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p:cNvSpPr>
            <a:spLocks noGrp="1"/>
          </p:cNvSpPr>
          <p:nvPr>
            <p:ph type="title"/>
          </p:nvPr>
        </p:nvSpPr>
        <p:spPr>
          <a:xfrm>
            <a:off x="446942" y="2"/>
            <a:ext cx="8392257" cy="915985"/>
          </a:xfrm>
        </p:spPr>
        <p:txBody>
          <a:bodyPr/>
          <a:lstStyle/>
          <a:p>
            <a:r>
              <a:rPr lang="en-US" dirty="0"/>
              <a:t>Click to edit Master title style</a:t>
            </a:r>
          </a:p>
        </p:txBody>
      </p:sp>
    </p:spTree>
    <p:extLst>
      <p:ext uri="{BB962C8B-B14F-4D97-AF65-F5344CB8AC3E}">
        <p14:creationId xmlns:p14="http://schemas.microsoft.com/office/powerpoint/2010/main" val="11269869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396883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89410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430821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66222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34249"/>
            <a:ext cx="7886700" cy="2852737"/>
          </a:xfrm>
        </p:spPr>
        <p:txBody>
          <a:bodyPr anchor="b"/>
          <a:lstStyle>
            <a:lvl1pPr>
              <a:defRPr sz="60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23888" y="4313974"/>
            <a:ext cx="78867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49605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741979" y="228601"/>
            <a:ext cx="6098437" cy="559900"/>
          </a:xfrm>
          <a:prstGeom prst="rect">
            <a:avLst/>
          </a:prstGeom>
        </p:spPr>
        <p:txBody>
          <a:bodyPr vert="horz" lIns="91440" tIns="45720" rIns="91440" bIns="45720" rtlCol="0" anchor="ctr">
            <a:noAutofit/>
          </a:bodyPr>
          <a:lstStyle>
            <a:lvl1pPr>
              <a:lnSpc>
                <a:spcPct val="100000"/>
              </a:lnSpc>
              <a:defRPr/>
            </a:lvl1pPr>
          </a:lstStyle>
          <a:p>
            <a:r>
              <a:rPr lang="en-US" dirty="0"/>
              <a:t>Click to edit Master title style</a:t>
            </a:r>
            <a:endParaRPr lang="en-NZ" dirty="0"/>
          </a:p>
        </p:txBody>
      </p:sp>
      <p:sp>
        <p:nvSpPr>
          <p:cNvPr id="7" name="Text Placeholder 6"/>
          <p:cNvSpPr>
            <a:spLocks noGrp="1"/>
          </p:cNvSpPr>
          <p:nvPr>
            <p:ph type="body" sz="quarter" idx="10"/>
          </p:nvPr>
        </p:nvSpPr>
        <p:spPr>
          <a:xfrm>
            <a:off x="741364" y="838202"/>
            <a:ext cx="6099175" cy="703263"/>
          </a:xfrm>
          <a:prstGeom prst="rect">
            <a:avLst/>
          </a:prstGeom>
        </p:spPr>
        <p:txBody>
          <a:bodyPr anchor="ctr"/>
          <a:lstStyle>
            <a:lvl1pPr>
              <a:lnSpc>
                <a:spcPct val="100000"/>
              </a:lnSpc>
              <a:defRPr sz="1600">
                <a:solidFill>
                  <a:schemeClr val="bg1"/>
                </a:solidFill>
              </a:defRPr>
            </a:lvl1pPr>
          </a:lstStyle>
          <a:p>
            <a:pPr lvl="0"/>
            <a:r>
              <a:rPr lang="en-US" dirty="0"/>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28650" y="1460499"/>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460499"/>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17517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381918"/>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29842" y="2205830"/>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1381918"/>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1" y="2205830"/>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p:cNvSpPr>
            <a:spLocks noGrp="1"/>
          </p:cNvSpPr>
          <p:nvPr>
            <p:ph type="title"/>
          </p:nvPr>
        </p:nvSpPr>
        <p:spPr>
          <a:xfrm>
            <a:off x="446942" y="2"/>
            <a:ext cx="8392257" cy="915985"/>
          </a:xfrm>
        </p:spPr>
        <p:txBody>
          <a:bodyPr/>
          <a:lstStyle/>
          <a:p>
            <a:r>
              <a:rPr lang="en-US" dirty="0"/>
              <a:t>Click to edit Master title style</a:t>
            </a:r>
          </a:p>
        </p:txBody>
      </p:sp>
    </p:spTree>
    <p:extLst>
      <p:ext uri="{BB962C8B-B14F-4D97-AF65-F5344CB8AC3E}">
        <p14:creationId xmlns:p14="http://schemas.microsoft.com/office/powerpoint/2010/main" val="17616058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851655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69586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181303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97197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34249"/>
            <a:ext cx="7886700" cy="2852737"/>
          </a:xfrm>
        </p:spPr>
        <p:txBody>
          <a:bodyPr anchor="b"/>
          <a:lstStyle>
            <a:lvl1pPr>
              <a:defRPr sz="6000">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623888" y="4313974"/>
            <a:ext cx="78867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4398224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28650" y="1460499"/>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460499"/>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50885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381918"/>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29842" y="2205830"/>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1381918"/>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1" y="2205830"/>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p:cNvSpPr>
            <a:spLocks noGrp="1"/>
          </p:cNvSpPr>
          <p:nvPr>
            <p:ph type="title"/>
          </p:nvPr>
        </p:nvSpPr>
        <p:spPr>
          <a:xfrm>
            <a:off x="446942" y="2"/>
            <a:ext cx="8392257" cy="915985"/>
          </a:xfrm>
        </p:spPr>
        <p:txBody>
          <a:bodyPr/>
          <a:lstStyle/>
          <a:p>
            <a:r>
              <a:rPr lang="en-US" dirty="0"/>
              <a:t>Click to edit Master title style</a:t>
            </a:r>
          </a:p>
        </p:txBody>
      </p:sp>
    </p:spTree>
    <p:extLst>
      <p:ext uri="{BB962C8B-B14F-4D97-AF65-F5344CB8AC3E}">
        <p14:creationId xmlns:p14="http://schemas.microsoft.com/office/powerpoint/2010/main" val="25193379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33850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1268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741979" y="228601"/>
            <a:ext cx="6098437" cy="559900"/>
          </a:xfrm>
          <a:prstGeom prst="rect">
            <a:avLst/>
          </a:prstGeom>
        </p:spPr>
        <p:txBody>
          <a:bodyPr vert="horz" lIns="91440" tIns="45720" rIns="91440" bIns="45720" rtlCol="0" anchor="ctr">
            <a:noAutofit/>
          </a:bodyPr>
          <a:lstStyle>
            <a:lvl1pPr>
              <a:lnSpc>
                <a:spcPct val="100000"/>
              </a:lnSpc>
              <a:defRPr/>
            </a:lvl1pPr>
          </a:lstStyle>
          <a:p>
            <a:r>
              <a:rPr lang="en-US" dirty="0"/>
              <a:t>Click to edit Master title style</a:t>
            </a:r>
            <a:endParaRPr lang="en-NZ" dirty="0"/>
          </a:p>
        </p:txBody>
      </p:sp>
      <p:sp>
        <p:nvSpPr>
          <p:cNvPr id="7" name="Text Placeholder 6"/>
          <p:cNvSpPr>
            <a:spLocks noGrp="1"/>
          </p:cNvSpPr>
          <p:nvPr>
            <p:ph type="body" sz="quarter" idx="10"/>
          </p:nvPr>
        </p:nvSpPr>
        <p:spPr>
          <a:xfrm>
            <a:off x="741364" y="838202"/>
            <a:ext cx="6099175" cy="703263"/>
          </a:xfrm>
          <a:prstGeom prst="rect">
            <a:avLst/>
          </a:prstGeom>
        </p:spPr>
        <p:txBody>
          <a:bodyPr anchor="ctr"/>
          <a:lstStyle>
            <a:lvl1pPr>
              <a:lnSpc>
                <a:spcPct val="100000"/>
              </a:lnSpc>
              <a:defRPr sz="1600">
                <a:solidFill>
                  <a:schemeClr val="bg1"/>
                </a:solidFill>
              </a:defRPr>
            </a:lvl1pPr>
          </a:lstStyle>
          <a:p>
            <a:pPr lvl="0"/>
            <a:r>
              <a:rPr lang="en-US" dirty="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741979" y="228601"/>
            <a:ext cx="6098437" cy="559900"/>
          </a:xfrm>
          <a:prstGeom prst="rect">
            <a:avLst/>
          </a:prstGeom>
        </p:spPr>
        <p:txBody>
          <a:bodyPr vert="horz" lIns="91440" tIns="45720" rIns="91440" bIns="45720" rtlCol="0" anchor="ctr">
            <a:noAutofit/>
          </a:bodyPr>
          <a:lstStyle>
            <a:lvl1pPr>
              <a:lnSpc>
                <a:spcPct val="100000"/>
              </a:lnSpc>
              <a:defRPr/>
            </a:lvl1pPr>
          </a:lstStyle>
          <a:p>
            <a:r>
              <a:rPr lang="en-US" dirty="0"/>
              <a:t>Click to edit Master title style</a:t>
            </a:r>
            <a:endParaRPr lang="en-NZ" dirty="0"/>
          </a:p>
        </p:txBody>
      </p:sp>
      <p:sp>
        <p:nvSpPr>
          <p:cNvPr id="7" name="Text Placeholder 6"/>
          <p:cNvSpPr>
            <a:spLocks noGrp="1"/>
          </p:cNvSpPr>
          <p:nvPr>
            <p:ph type="body" sz="quarter" idx="10"/>
          </p:nvPr>
        </p:nvSpPr>
        <p:spPr>
          <a:xfrm>
            <a:off x="741364" y="838202"/>
            <a:ext cx="6099175" cy="703263"/>
          </a:xfrm>
          <a:prstGeom prst="rect">
            <a:avLst/>
          </a:prstGeom>
        </p:spPr>
        <p:txBody>
          <a:bodyPr anchor="ctr"/>
          <a:lstStyle>
            <a:lvl1pPr>
              <a:lnSpc>
                <a:spcPct val="100000"/>
              </a:lnSpc>
              <a:defRPr sz="1600">
                <a:solidFill>
                  <a:schemeClr val="bg1"/>
                </a:solidFill>
              </a:defRPr>
            </a:lvl1pPr>
          </a:lstStyle>
          <a:p>
            <a:pPr lvl="0"/>
            <a:r>
              <a:rPr lang="en-US" dirty="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741979" y="228601"/>
            <a:ext cx="6098437" cy="559900"/>
          </a:xfrm>
          <a:prstGeom prst="rect">
            <a:avLst/>
          </a:prstGeom>
        </p:spPr>
        <p:txBody>
          <a:bodyPr vert="horz" lIns="91440" tIns="45720" rIns="91440" bIns="45720" rtlCol="0" anchor="ctr">
            <a:noAutofit/>
          </a:bodyPr>
          <a:lstStyle>
            <a:lvl1pPr>
              <a:lnSpc>
                <a:spcPct val="100000"/>
              </a:lnSpc>
              <a:defRPr/>
            </a:lvl1pPr>
          </a:lstStyle>
          <a:p>
            <a:r>
              <a:rPr lang="en-US" dirty="0"/>
              <a:t>Click to edit Master title style</a:t>
            </a:r>
            <a:endParaRPr lang="en-NZ" dirty="0"/>
          </a:p>
        </p:txBody>
      </p:sp>
      <p:sp>
        <p:nvSpPr>
          <p:cNvPr id="7" name="Text Placeholder 6"/>
          <p:cNvSpPr>
            <a:spLocks noGrp="1"/>
          </p:cNvSpPr>
          <p:nvPr>
            <p:ph type="body" sz="quarter" idx="10"/>
          </p:nvPr>
        </p:nvSpPr>
        <p:spPr>
          <a:xfrm>
            <a:off x="741364" y="838202"/>
            <a:ext cx="6099175" cy="703263"/>
          </a:xfrm>
          <a:prstGeom prst="rect">
            <a:avLst/>
          </a:prstGeom>
        </p:spPr>
        <p:txBody>
          <a:bodyPr anchor="ctr"/>
          <a:lstStyle>
            <a:lvl1pPr>
              <a:lnSpc>
                <a:spcPct val="100000"/>
              </a:lnSpc>
              <a:defRPr sz="1600">
                <a:solidFill>
                  <a:schemeClr val="bg1"/>
                </a:solidFill>
              </a:defRPr>
            </a:lvl1pPr>
          </a:lstStyle>
          <a:p>
            <a:pPr lvl="0"/>
            <a:r>
              <a:rPr lang="en-US" dirty="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g"/></Relationships>
</file>

<file path=ppt/slideMasters/_rels/slideMaster10.xml.rels><?xml version="1.0" encoding="UTF-8" standalone="yes"?>
<Relationships xmlns="http://schemas.openxmlformats.org/package/2006/relationships"><Relationship Id="rId8" Type="http://schemas.openxmlformats.org/officeDocument/2006/relationships/theme" Target="../theme/theme10.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10" Type="http://schemas.openxmlformats.org/officeDocument/2006/relationships/image" Target="../media/image3.png"/><Relationship Id="rId4" Type="http://schemas.openxmlformats.org/officeDocument/2006/relationships/slideLayout" Target="../slideLayouts/slideLayout37.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jp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jpe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jpe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7.jpeg"/></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8.jpg"/></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image" Target="../media/image11.png"/><Relationship Id="rId5" Type="http://schemas.openxmlformats.org/officeDocument/2006/relationships/slideLayout" Target="../slideLayouts/slideLayout17.xml"/><Relationship Id="rId10" Type="http://schemas.openxmlformats.org/officeDocument/2006/relationships/image" Target="../media/image10.svg"/><Relationship Id="rId4" Type="http://schemas.openxmlformats.org/officeDocument/2006/relationships/slideLayout" Target="../slideLayouts/slideLayout16.xml"/><Relationship Id="rId9" Type="http://schemas.openxmlformats.org/officeDocument/2006/relationships/image" Target="../media/image9.png"/></Relationships>
</file>

<file path=ppt/slideMasters/_rels/slideMaster8.xml.rels><?xml version="1.0" encoding="UTF-8" standalone="yes"?>
<Relationships xmlns="http://schemas.openxmlformats.org/package/2006/relationships"><Relationship Id="rId8" Type="http://schemas.openxmlformats.org/officeDocument/2006/relationships/theme" Target="../theme/theme8.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9" Type="http://schemas.openxmlformats.org/officeDocument/2006/relationships/image" Target="../media/image11.png"/></Relationships>
</file>

<file path=ppt/slideMasters/_rels/slideMaster9.xml.rels><?xml version="1.0" encoding="UTF-8" standalone="yes"?>
<Relationships xmlns="http://schemas.openxmlformats.org/package/2006/relationships"><Relationship Id="rId8" Type="http://schemas.openxmlformats.org/officeDocument/2006/relationships/theme" Target="../theme/theme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5" Type="http://schemas.openxmlformats.org/officeDocument/2006/relationships/slideLayout" Target="../slideLayouts/slideLayout31.xml"/><Relationship Id="rId10" Type="http://schemas.openxmlformats.org/officeDocument/2006/relationships/image" Target="../media/image3.png"/><Relationship Id="rId4" Type="http://schemas.openxmlformats.org/officeDocument/2006/relationships/slideLayout" Target="../slideLayouts/slideLayout30.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644C81-3B4F-4380-BCEB-9180974FD480}"/>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1246" r="3871"/>
          <a:stretch/>
        </p:blipFill>
        <p:spPr>
          <a:xfrm>
            <a:off x="0" y="0"/>
            <a:ext cx="9144000" cy="6868800"/>
          </a:xfrm>
          <a:prstGeom prst="rect">
            <a:avLst/>
          </a:prstGeom>
        </p:spPr>
      </p:pic>
      <p:pic>
        <p:nvPicPr>
          <p:cNvPr id="9" name="Picture 8">
            <a:extLst>
              <a:ext uri="{FF2B5EF4-FFF2-40B4-BE49-F238E27FC236}">
                <a16:creationId xmlns:a16="http://schemas.microsoft.com/office/drawing/2014/main" id="{A5591BF7-BA9C-46E1-9BDD-DAF28A6685E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901918" y="172878"/>
            <a:ext cx="1930840" cy="624982"/>
          </a:xfrm>
          <a:prstGeom prst="rect">
            <a:avLst/>
          </a:prstGeom>
        </p:spPr>
      </p:pic>
      <p:sp>
        <p:nvSpPr>
          <p:cNvPr id="10" name="Title Placeholder 1">
            <a:extLst>
              <a:ext uri="{FF2B5EF4-FFF2-40B4-BE49-F238E27FC236}">
                <a16:creationId xmlns:a16="http://schemas.microsoft.com/office/drawing/2014/main" id="{04D53E3D-F3F8-45DC-B6D4-8A75305276EF}"/>
              </a:ext>
            </a:extLst>
          </p:cNvPr>
          <p:cNvSpPr>
            <a:spLocks noGrp="1"/>
          </p:cNvSpPr>
          <p:nvPr>
            <p:ph type="title"/>
          </p:nvPr>
        </p:nvSpPr>
        <p:spPr>
          <a:xfrm>
            <a:off x="311242" y="685801"/>
            <a:ext cx="6098437" cy="559900"/>
          </a:xfrm>
          <a:prstGeom prst="rect">
            <a:avLst/>
          </a:prstGeom>
        </p:spPr>
        <p:txBody>
          <a:bodyPr vert="horz" lIns="91440" tIns="45720" rIns="91440" bIns="45720" rtlCol="0" anchor="ctr">
            <a:noAutofit/>
          </a:bodyPr>
          <a:lstStyle/>
          <a:p>
            <a:r>
              <a:rPr lang="en-US" dirty="0"/>
              <a:t>Click to edit Master title style</a:t>
            </a:r>
            <a:endParaRPr lang="en-NZ" dirty="0"/>
          </a:p>
        </p:txBody>
      </p:sp>
      <p:pic>
        <p:nvPicPr>
          <p:cNvPr id="3" name="Picture 2">
            <a:extLst>
              <a:ext uri="{FF2B5EF4-FFF2-40B4-BE49-F238E27FC236}">
                <a16:creationId xmlns:a16="http://schemas.microsoft.com/office/drawing/2014/main" id="{2FCB9FCA-8EA9-403C-A05F-F719C868F4C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540061"/>
            <a:ext cx="9144000" cy="328739"/>
          </a:xfrm>
          <a:prstGeom prst="rect">
            <a:avLst/>
          </a:prstGeom>
        </p:spPr>
      </p:pic>
    </p:spTree>
    <p:extLst>
      <p:ext uri="{BB962C8B-B14F-4D97-AF65-F5344CB8AC3E}">
        <p14:creationId xmlns:p14="http://schemas.microsoft.com/office/powerpoint/2010/main" val="1857513953"/>
      </p:ext>
    </p:extLst>
  </p:cSld>
  <p:clrMap bg1="lt1" tx1="dk1" bg2="lt2" tx2="dk2" accent1="accent1" accent2="accent2" accent3="accent3" accent4="accent4" accent5="accent5" accent6="accent6" hlink="hlink" folHlink="folHlink"/>
  <p:sldLayoutIdLst>
    <p:sldLayoutId id="2147483738" r:id="rId1"/>
    <p:sldLayoutId id="2147483739" r:id="rId2"/>
  </p:sldLayoutIdLst>
  <p:txStyles>
    <p:titleStyle>
      <a:lvl1pPr algn="l" defTabSz="914400" rtl="0" eaLnBrk="1" latinLnBrk="0" hangingPunct="1">
        <a:lnSpc>
          <a:spcPct val="90000"/>
        </a:lnSpc>
        <a:spcBef>
          <a:spcPct val="0"/>
        </a:spcBef>
        <a:buNone/>
        <a:defRPr sz="3200" b="1" kern="1200">
          <a:solidFill>
            <a:schemeClr val="bg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447B536-E58A-4A36-880A-161913BBD539}"/>
              </a:ext>
            </a:extLst>
          </p:cNvPr>
          <p:cNvSpPr/>
          <p:nvPr userDrawn="1"/>
        </p:nvSpPr>
        <p:spPr>
          <a:xfrm>
            <a:off x="0" y="1"/>
            <a:ext cx="9144000"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1800">
              <a:ln>
                <a:noFill/>
              </a:ln>
            </a:endParaRPr>
          </a:p>
        </p:txBody>
      </p:sp>
      <p:sp>
        <p:nvSpPr>
          <p:cNvPr id="2" name="Title Placeholder 1"/>
          <p:cNvSpPr>
            <a:spLocks noGrp="1"/>
          </p:cNvSpPr>
          <p:nvPr>
            <p:ph type="title"/>
          </p:nvPr>
        </p:nvSpPr>
        <p:spPr>
          <a:xfrm>
            <a:off x="446943" y="2"/>
            <a:ext cx="5936273" cy="1008185"/>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446943" y="1460499"/>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0727C27B-33C9-4531-B407-C5E616C03B5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6901918" y="172878"/>
            <a:ext cx="1930840" cy="624982"/>
          </a:xfrm>
          <a:prstGeom prst="rect">
            <a:avLst/>
          </a:prstGeom>
        </p:spPr>
      </p:pic>
      <p:pic>
        <p:nvPicPr>
          <p:cNvPr id="7" name="Picture 6">
            <a:extLst>
              <a:ext uri="{FF2B5EF4-FFF2-40B4-BE49-F238E27FC236}">
                <a16:creationId xmlns:a16="http://schemas.microsoft.com/office/drawing/2014/main" id="{4E47B861-869A-4AE9-A8C0-543702AD84CF}"/>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0" y="6540061"/>
            <a:ext cx="9144000" cy="328739"/>
          </a:xfrm>
          <a:prstGeom prst="rect">
            <a:avLst/>
          </a:prstGeom>
        </p:spPr>
      </p:pic>
    </p:spTree>
    <p:extLst>
      <p:ext uri="{BB962C8B-B14F-4D97-AF65-F5344CB8AC3E}">
        <p14:creationId xmlns:p14="http://schemas.microsoft.com/office/powerpoint/2010/main" val="3695519289"/>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Lst>
  <p:txStyles>
    <p:titleStyle>
      <a:lvl1pPr algn="l" defTabSz="914400" rtl="0" eaLnBrk="1" latinLnBrk="0" hangingPunct="1">
        <a:lnSpc>
          <a:spcPct val="90000"/>
        </a:lnSpc>
        <a:spcBef>
          <a:spcPct val="0"/>
        </a:spcBef>
        <a:buNone/>
        <a:defRPr sz="3200" b="1" i="0" kern="1200">
          <a:solidFill>
            <a:schemeClr val="bg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96AC09-D9FB-4411-8DF1-E7ED619608FF}"/>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8847" t="157" r="5177" b="-157"/>
          <a:stretch/>
        </p:blipFill>
        <p:spPr>
          <a:xfrm>
            <a:off x="0" y="0"/>
            <a:ext cx="9277564" cy="6868800"/>
          </a:xfrm>
          <a:prstGeom prst="rect">
            <a:avLst/>
          </a:prstGeom>
        </p:spPr>
      </p:pic>
      <p:pic>
        <p:nvPicPr>
          <p:cNvPr id="9" name="Picture 8">
            <a:extLst>
              <a:ext uri="{FF2B5EF4-FFF2-40B4-BE49-F238E27FC236}">
                <a16:creationId xmlns:a16="http://schemas.microsoft.com/office/drawing/2014/main" id="{C7158B31-96EA-4BCD-80CD-643BE3A572D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901918" y="172878"/>
            <a:ext cx="1930840" cy="624982"/>
          </a:xfrm>
          <a:prstGeom prst="rect">
            <a:avLst/>
          </a:prstGeom>
        </p:spPr>
      </p:pic>
      <p:sp>
        <p:nvSpPr>
          <p:cNvPr id="10" name="Title Placeholder 1">
            <a:extLst>
              <a:ext uri="{FF2B5EF4-FFF2-40B4-BE49-F238E27FC236}">
                <a16:creationId xmlns:a16="http://schemas.microsoft.com/office/drawing/2014/main" id="{1EF74A74-96C1-4854-94B6-3887E90CC3C4}"/>
              </a:ext>
            </a:extLst>
          </p:cNvPr>
          <p:cNvSpPr>
            <a:spLocks noGrp="1"/>
          </p:cNvSpPr>
          <p:nvPr>
            <p:ph type="title"/>
          </p:nvPr>
        </p:nvSpPr>
        <p:spPr>
          <a:xfrm>
            <a:off x="311242" y="685801"/>
            <a:ext cx="6098437" cy="559900"/>
          </a:xfrm>
          <a:prstGeom prst="rect">
            <a:avLst/>
          </a:prstGeom>
        </p:spPr>
        <p:txBody>
          <a:bodyPr vert="horz" lIns="91440" tIns="45720" rIns="91440" bIns="45720" rtlCol="0" anchor="ctr">
            <a:noAutofit/>
          </a:bodyPr>
          <a:lstStyle/>
          <a:p>
            <a:r>
              <a:rPr lang="en-US" dirty="0"/>
              <a:t>Click to edit Master title style</a:t>
            </a:r>
            <a:endParaRPr lang="en-NZ" dirty="0"/>
          </a:p>
        </p:txBody>
      </p:sp>
      <p:pic>
        <p:nvPicPr>
          <p:cNvPr id="6" name="Picture 5">
            <a:extLst>
              <a:ext uri="{FF2B5EF4-FFF2-40B4-BE49-F238E27FC236}">
                <a16:creationId xmlns:a16="http://schemas.microsoft.com/office/drawing/2014/main" id="{775C1DDD-33F4-4E3C-ACB4-73B86D652B9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540061"/>
            <a:ext cx="9144000" cy="328739"/>
          </a:xfrm>
          <a:prstGeom prst="rect">
            <a:avLst/>
          </a:prstGeom>
        </p:spPr>
      </p:pic>
    </p:spTree>
    <p:extLst>
      <p:ext uri="{BB962C8B-B14F-4D97-AF65-F5344CB8AC3E}">
        <p14:creationId xmlns:p14="http://schemas.microsoft.com/office/powerpoint/2010/main" val="1593335495"/>
      </p:ext>
    </p:extLst>
  </p:cSld>
  <p:clrMap bg1="lt1" tx1="dk1" bg2="lt2" tx2="dk2" accent1="accent1" accent2="accent2" accent3="accent3" accent4="accent4" accent5="accent5" accent6="accent6" hlink="hlink" folHlink="folHlink"/>
  <p:sldLayoutIdLst>
    <p:sldLayoutId id="2147483744" r:id="rId1"/>
    <p:sldLayoutId id="2147483745" r:id="rId2"/>
  </p:sldLayoutIdLst>
  <p:txStyles>
    <p:titleStyle>
      <a:lvl1pPr algn="l" defTabSz="914400" rtl="0" eaLnBrk="1" latinLnBrk="0" hangingPunct="1">
        <a:lnSpc>
          <a:spcPct val="90000"/>
        </a:lnSpc>
        <a:spcBef>
          <a:spcPct val="0"/>
        </a:spcBef>
        <a:buNone/>
        <a:defRPr sz="3200" b="1" kern="1200">
          <a:solidFill>
            <a:schemeClr val="bg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21794BF-7178-4336-B39C-6AD44C117CF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00" y="0"/>
            <a:ext cx="9142400" cy="6858000"/>
          </a:xfrm>
          <a:prstGeom prst="rect">
            <a:avLst/>
          </a:prstGeom>
        </p:spPr>
      </p:pic>
      <p:pic>
        <p:nvPicPr>
          <p:cNvPr id="9" name="Picture 8">
            <a:extLst>
              <a:ext uri="{FF2B5EF4-FFF2-40B4-BE49-F238E27FC236}">
                <a16:creationId xmlns:a16="http://schemas.microsoft.com/office/drawing/2014/main" id="{7DBAD11D-7ED7-427F-96F6-8DFB999455B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901918" y="172878"/>
            <a:ext cx="1930840" cy="624982"/>
          </a:xfrm>
          <a:prstGeom prst="rect">
            <a:avLst/>
          </a:prstGeom>
        </p:spPr>
      </p:pic>
      <p:sp>
        <p:nvSpPr>
          <p:cNvPr id="10" name="Title Placeholder 1">
            <a:extLst>
              <a:ext uri="{FF2B5EF4-FFF2-40B4-BE49-F238E27FC236}">
                <a16:creationId xmlns:a16="http://schemas.microsoft.com/office/drawing/2014/main" id="{C47BB120-176A-4E5D-934D-C863EFE6F58A}"/>
              </a:ext>
            </a:extLst>
          </p:cNvPr>
          <p:cNvSpPr>
            <a:spLocks noGrp="1"/>
          </p:cNvSpPr>
          <p:nvPr>
            <p:ph type="title"/>
          </p:nvPr>
        </p:nvSpPr>
        <p:spPr>
          <a:xfrm>
            <a:off x="311242" y="685801"/>
            <a:ext cx="6098437" cy="559900"/>
          </a:xfrm>
          <a:prstGeom prst="rect">
            <a:avLst/>
          </a:prstGeom>
        </p:spPr>
        <p:txBody>
          <a:bodyPr vert="horz" lIns="91440" tIns="45720" rIns="91440" bIns="45720" rtlCol="0" anchor="ctr">
            <a:noAutofit/>
          </a:bodyPr>
          <a:lstStyle/>
          <a:p>
            <a:r>
              <a:rPr lang="en-US" dirty="0"/>
              <a:t>Click to edit Master title style</a:t>
            </a:r>
            <a:endParaRPr lang="en-NZ" dirty="0"/>
          </a:p>
        </p:txBody>
      </p:sp>
      <p:pic>
        <p:nvPicPr>
          <p:cNvPr id="6" name="Picture 5">
            <a:extLst>
              <a:ext uri="{FF2B5EF4-FFF2-40B4-BE49-F238E27FC236}">
                <a16:creationId xmlns:a16="http://schemas.microsoft.com/office/drawing/2014/main" id="{D5D86E0D-AB80-4263-A8E3-15EBF0580C8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540061"/>
            <a:ext cx="9144000" cy="328739"/>
          </a:xfrm>
          <a:prstGeom prst="rect">
            <a:avLst/>
          </a:prstGeom>
        </p:spPr>
      </p:pic>
    </p:spTree>
    <p:extLst>
      <p:ext uri="{BB962C8B-B14F-4D97-AF65-F5344CB8AC3E}">
        <p14:creationId xmlns:p14="http://schemas.microsoft.com/office/powerpoint/2010/main" val="137992475"/>
      </p:ext>
    </p:extLst>
  </p:cSld>
  <p:clrMap bg1="lt1" tx1="dk1" bg2="lt2" tx2="dk2" accent1="accent1" accent2="accent2" accent3="accent3" accent4="accent4" accent5="accent5" accent6="accent6" hlink="hlink" folHlink="folHlink"/>
  <p:sldLayoutIdLst>
    <p:sldLayoutId id="2147483747" r:id="rId1"/>
    <p:sldLayoutId id="2147483748" r:id="rId2"/>
  </p:sldLayoutIdLst>
  <p:txStyles>
    <p:titleStyle>
      <a:lvl1pPr algn="l" defTabSz="914400" rtl="0" eaLnBrk="1" latinLnBrk="0" hangingPunct="1">
        <a:lnSpc>
          <a:spcPct val="90000"/>
        </a:lnSpc>
        <a:spcBef>
          <a:spcPct val="0"/>
        </a:spcBef>
        <a:buNone/>
        <a:defRPr sz="3200" b="1" kern="1200">
          <a:solidFill>
            <a:schemeClr val="bg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8F64F9A-9D4B-4754-8CB3-BECD37E7FC3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00" y="0"/>
            <a:ext cx="9142400" cy="6858000"/>
          </a:xfrm>
          <a:prstGeom prst="rect">
            <a:avLst/>
          </a:prstGeom>
        </p:spPr>
      </p:pic>
      <p:pic>
        <p:nvPicPr>
          <p:cNvPr id="9" name="Picture 8">
            <a:extLst>
              <a:ext uri="{FF2B5EF4-FFF2-40B4-BE49-F238E27FC236}">
                <a16:creationId xmlns:a16="http://schemas.microsoft.com/office/drawing/2014/main" id="{DAB9C955-8A87-4032-96ED-C488DE7C046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901918" y="172878"/>
            <a:ext cx="1930840" cy="624982"/>
          </a:xfrm>
          <a:prstGeom prst="rect">
            <a:avLst/>
          </a:prstGeom>
        </p:spPr>
      </p:pic>
      <p:sp>
        <p:nvSpPr>
          <p:cNvPr id="10" name="Title Placeholder 1">
            <a:extLst>
              <a:ext uri="{FF2B5EF4-FFF2-40B4-BE49-F238E27FC236}">
                <a16:creationId xmlns:a16="http://schemas.microsoft.com/office/drawing/2014/main" id="{E997CBCB-69B2-447F-8A51-54E85F06AA22}"/>
              </a:ext>
            </a:extLst>
          </p:cNvPr>
          <p:cNvSpPr>
            <a:spLocks noGrp="1"/>
          </p:cNvSpPr>
          <p:nvPr>
            <p:ph type="title"/>
          </p:nvPr>
        </p:nvSpPr>
        <p:spPr>
          <a:xfrm>
            <a:off x="311242" y="685801"/>
            <a:ext cx="6098437" cy="559900"/>
          </a:xfrm>
          <a:prstGeom prst="rect">
            <a:avLst/>
          </a:prstGeom>
        </p:spPr>
        <p:txBody>
          <a:bodyPr vert="horz" lIns="91440" tIns="45720" rIns="91440" bIns="45720" rtlCol="0" anchor="ctr">
            <a:noAutofit/>
          </a:bodyPr>
          <a:lstStyle/>
          <a:p>
            <a:r>
              <a:rPr lang="en-US" dirty="0"/>
              <a:t>Click to edit Master title style</a:t>
            </a:r>
            <a:endParaRPr lang="en-NZ" dirty="0"/>
          </a:p>
        </p:txBody>
      </p:sp>
      <p:pic>
        <p:nvPicPr>
          <p:cNvPr id="6" name="Picture 5">
            <a:extLst>
              <a:ext uri="{FF2B5EF4-FFF2-40B4-BE49-F238E27FC236}">
                <a16:creationId xmlns:a16="http://schemas.microsoft.com/office/drawing/2014/main" id="{41367A46-1A81-43BA-9398-D106749617B7}"/>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540061"/>
            <a:ext cx="9144000" cy="328739"/>
          </a:xfrm>
          <a:prstGeom prst="rect">
            <a:avLst/>
          </a:prstGeom>
        </p:spPr>
      </p:pic>
    </p:spTree>
    <p:extLst>
      <p:ext uri="{BB962C8B-B14F-4D97-AF65-F5344CB8AC3E}">
        <p14:creationId xmlns:p14="http://schemas.microsoft.com/office/powerpoint/2010/main" val="1144319019"/>
      </p:ext>
    </p:extLst>
  </p:cSld>
  <p:clrMap bg1="lt1" tx1="dk1" bg2="lt2" tx2="dk2" accent1="accent1" accent2="accent2" accent3="accent3" accent4="accent4" accent5="accent5" accent6="accent6" hlink="hlink" folHlink="folHlink"/>
  <p:sldLayoutIdLst>
    <p:sldLayoutId id="2147483750" r:id="rId1"/>
    <p:sldLayoutId id="2147483751" r:id="rId2"/>
  </p:sldLayoutIdLst>
  <p:txStyles>
    <p:titleStyle>
      <a:lvl1pPr algn="l" defTabSz="914400" rtl="0" eaLnBrk="1" latinLnBrk="0" hangingPunct="1">
        <a:lnSpc>
          <a:spcPct val="90000"/>
        </a:lnSpc>
        <a:spcBef>
          <a:spcPct val="0"/>
        </a:spcBef>
        <a:buNone/>
        <a:defRPr sz="3200" b="1" kern="1200">
          <a:solidFill>
            <a:schemeClr val="bg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BB1539-375E-4198-A652-6A813F2693B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00" y="0"/>
            <a:ext cx="9142400" cy="6858000"/>
          </a:xfrm>
          <a:prstGeom prst="rect">
            <a:avLst/>
          </a:prstGeom>
        </p:spPr>
      </p:pic>
      <p:pic>
        <p:nvPicPr>
          <p:cNvPr id="10" name="Picture 9">
            <a:extLst>
              <a:ext uri="{FF2B5EF4-FFF2-40B4-BE49-F238E27FC236}">
                <a16:creationId xmlns:a16="http://schemas.microsoft.com/office/drawing/2014/main" id="{BB1AE5D3-79A5-4B22-B0DD-4FA137651EE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901918" y="172878"/>
            <a:ext cx="1930840" cy="624982"/>
          </a:xfrm>
          <a:prstGeom prst="rect">
            <a:avLst/>
          </a:prstGeom>
        </p:spPr>
      </p:pic>
      <p:sp>
        <p:nvSpPr>
          <p:cNvPr id="11" name="Title Placeholder 1">
            <a:extLst>
              <a:ext uri="{FF2B5EF4-FFF2-40B4-BE49-F238E27FC236}">
                <a16:creationId xmlns:a16="http://schemas.microsoft.com/office/drawing/2014/main" id="{E561F2A4-CCB7-486D-AC36-58AE88EB455E}"/>
              </a:ext>
            </a:extLst>
          </p:cNvPr>
          <p:cNvSpPr>
            <a:spLocks noGrp="1"/>
          </p:cNvSpPr>
          <p:nvPr>
            <p:ph type="title"/>
          </p:nvPr>
        </p:nvSpPr>
        <p:spPr>
          <a:xfrm>
            <a:off x="311242" y="685801"/>
            <a:ext cx="6098437" cy="559900"/>
          </a:xfrm>
          <a:prstGeom prst="rect">
            <a:avLst/>
          </a:prstGeom>
        </p:spPr>
        <p:txBody>
          <a:bodyPr vert="horz" lIns="91440" tIns="45720" rIns="91440" bIns="45720" rtlCol="0" anchor="ctr">
            <a:noAutofit/>
          </a:bodyPr>
          <a:lstStyle/>
          <a:p>
            <a:r>
              <a:rPr lang="en-US" dirty="0"/>
              <a:t>Click to edit Master title style</a:t>
            </a:r>
            <a:endParaRPr lang="en-NZ" dirty="0"/>
          </a:p>
        </p:txBody>
      </p:sp>
      <p:pic>
        <p:nvPicPr>
          <p:cNvPr id="6" name="Picture 5">
            <a:extLst>
              <a:ext uri="{FF2B5EF4-FFF2-40B4-BE49-F238E27FC236}">
                <a16:creationId xmlns:a16="http://schemas.microsoft.com/office/drawing/2014/main" id="{906BCE86-FF18-4607-8959-9FE12C3A006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540061"/>
            <a:ext cx="9144000" cy="328739"/>
          </a:xfrm>
          <a:prstGeom prst="rect">
            <a:avLst/>
          </a:prstGeom>
        </p:spPr>
      </p:pic>
    </p:spTree>
    <p:extLst>
      <p:ext uri="{BB962C8B-B14F-4D97-AF65-F5344CB8AC3E}">
        <p14:creationId xmlns:p14="http://schemas.microsoft.com/office/powerpoint/2010/main" val="97494360"/>
      </p:ext>
    </p:extLst>
  </p:cSld>
  <p:clrMap bg1="lt1" tx1="dk1" bg2="lt2" tx2="dk2" accent1="accent1" accent2="accent2" accent3="accent3" accent4="accent4" accent5="accent5" accent6="accent6" hlink="hlink" folHlink="folHlink"/>
  <p:sldLayoutIdLst>
    <p:sldLayoutId id="2147483753" r:id="rId1"/>
    <p:sldLayoutId id="2147483754" r:id="rId2"/>
  </p:sldLayoutIdLst>
  <p:txStyles>
    <p:titleStyle>
      <a:lvl1pPr algn="l" defTabSz="914400" rtl="0" eaLnBrk="1" latinLnBrk="0" hangingPunct="1">
        <a:lnSpc>
          <a:spcPct val="90000"/>
        </a:lnSpc>
        <a:spcBef>
          <a:spcPct val="0"/>
        </a:spcBef>
        <a:buNone/>
        <a:defRPr sz="3200" b="1" kern="1200">
          <a:solidFill>
            <a:schemeClr val="bg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FC3364-DF21-41D1-9B47-45757A3BED40}"/>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6433" r="8567"/>
          <a:stretch/>
        </p:blipFill>
        <p:spPr>
          <a:xfrm>
            <a:off x="0" y="0"/>
            <a:ext cx="9144000" cy="6858000"/>
          </a:xfrm>
          <a:prstGeom prst="rect">
            <a:avLst/>
          </a:prstGeom>
        </p:spPr>
      </p:pic>
      <p:pic>
        <p:nvPicPr>
          <p:cNvPr id="7" name="Picture 6">
            <a:extLst>
              <a:ext uri="{FF2B5EF4-FFF2-40B4-BE49-F238E27FC236}">
                <a16:creationId xmlns:a16="http://schemas.microsoft.com/office/drawing/2014/main" id="{1EA800AF-1A7A-489F-94F2-067F5D56DC33}"/>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901918" y="172878"/>
            <a:ext cx="1930840" cy="624982"/>
          </a:xfrm>
          <a:prstGeom prst="rect">
            <a:avLst/>
          </a:prstGeom>
        </p:spPr>
      </p:pic>
      <p:sp>
        <p:nvSpPr>
          <p:cNvPr id="12" name="Title Placeholder 1">
            <a:extLst>
              <a:ext uri="{FF2B5EF4-FFF2-40B4-BE49-F238E27FC236}">
                <a16:creationId xmlns:a16="http://schemas.microsoft.com/office/drawing/2014/main" id="{16D485B3-CAA3-47A5-BDF7-39C8AA97AE0C}"/>
              </a:ext>
            </a:extLst>
          </p:cNvPr>
          <p:cNvSpPr>
            <a:spLocks noGrp="1"/>
          </p:cNvSpPr>
          <p:nvPr>
            <p:ph type="title"/>
          </p:nvPr>
        </p:nvSpPr>
        <p:spPr>
          <a:xfrm>
            <a:off x="311242" y="685801"/>
            <a:ext cx="6098437" cy="559900"/>
          </a:xfrm>
          <a:prstGeom prst="rect">
            <a:avLst/>
          </a:prstGeom>
        </p:spPr>
        <p:txBody>
          <a:bodyPr vert="horz" lIns="91440" tIns="45720" rIns="91440" bIns="45720" rtlCol="0" anchor="ctr">
            <a:noAutofit/>
          </a:bodyPr>
          <a:lstStyle/>
          <a:p>
            <a:r>
              <a:rPr lang="en-US" dirty="0"/>
              <a:t>Click to edit Master title style</a:t>
            </a:r>
            <a:endParaRPr lang="en-NZ" dirty="0"/>
          </a:p>
        </p:txBody>
      </p:sp>
      <p:pic>
        <p:nvPicPr>
          <p:cNvPr id="8" name="Picture 7">
            <a:extLst>
              <a:ext uri="{FF2B5EF4-FFF2-40B4-BE49-F238E27FC236}">
                <a16:creationId xmlns:a16="http://schemas.microsoft.com/office/drawing/2014/main" id="{20E9761A-C2C7-4C6B-9E08-157CBE2D5ACC}"/>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540061"/>
            <a:ext cx="9144000" cy="328739"/>
          </a:xfrm>
          <a:prstGeom prst="rect">
            <a:avLst/>
          </a:prstGeom>
        </p:spPr>
      </p:pic>
    </p:spTree>
    <p:extLst>
      <p:ext uri="{BB962C8B-B14F-4D97-AF65-F5344CB8AC3E}">
        <p14:creationId xmlns:p14="http://schemas.microsoft.com/office/powerpoint/2010/main" val="2599984652"/>
      </p:ext>
    </p:extLst>
  </p:cSld>
  <p:clrMap bg1="lt1" tx1="dk1" bg2="lt2" tx2="dk2" accent1="accent1" accent2="accent2" accent3="accent3" accent4="accent4" accent5="accent5" accent6="accent6" hlink="hlink" folHlink="folHlink"/>
  <p:sldLayoutIdLst>
    <p:sldLayoutId id="2147483907" r:id="rId1"/>
    <p:sldLayoutId id="2147483908" r:id="rId2"/>
  </p:sldLayoutIdLst>
  <p:txStyles>
    <p:titleStyle>
      <a:lvl1pPr algn="l" defTabSz="914400" rtl="0" eaLnBrk="1" latinLnBrk="0" hangingPunct="1">
        <a:lnSpc>
          <a:spcPct val="90000"/>
        </a:lnSpc>
        <a:spcBef>
          <a:spcPct val="0"/>
        </a:spcBef>
        <a:buNone/>
        <a:defRPr sz="3200" b="1" kern="1200">
          <a:solidFill>
            <a:schemeClr val="bg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6943" y="1"/>
            <a:ext cx="5848350" cy="1002323"/>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446943" y="1460499"/>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Graphic 4">
            <a:extLst>
              <a:ext uri="{FF2B5EF4-FFF2-40B4-BE49-F238E27FC236}">
                <a16:creationId xmlns:a16="http://schemas.microsoft.com/office/drawing/2014/main" id="{D4991A1C-0CD6-4CAE-A9F1-EB4E30FA0C5C}"/>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6931409" y="199639"/>
            <a:ext cx="1901349" cy="571459"/>
          </a:xfrm>
          <a:prstGeom prst="rect">
            <a:avLst/>
          </a:prstGeom>
        </p:spPr>
      </p:pic>
      <p:pic>
        <p:nvPicPr>
          <p:cNvPr id="7" name="Picture 6">
            <a:extLst>
              <a:ext uri="{FF2B5EF4-FFF2-40B4-BE49-F238E27FC236}">
                <a16:creationId xmlns:a16="http://schemas.microsoft.com/office/drawing/2014/main" id="{5F96AC8B-BA4B-40BE-8AB0-D4F6AA2D92D6}"/>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6529261"/>
            <a:ext cx="9144000" cy="328739"/>
          </a:xfrm>
          <a:prstGeom prst="rect">
            <a:avLst/>
          </a:prstGeom>
        </p:spPr>
      </p:pic>
    </p:spTree>
    <p:extLst>
      <p:ext uri="{BB962C8B-B14F-4D97-AF65-F5344CB8AC3E}">
        <p14:creationId xmlns:p14="http://schemas.microsoft.com/office/powerpoint/2010/main" val="2202312295"/>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Lst>
  <p:txStyles>
    <p:titleStyle>
      <a:lvl1pPr algn="l" defTabSz="914400" rtl="0" eaLnBrk="1" latinLnBrk="0" hangingPunct="1">
        <a:lnSpc>
          <a:spcPct val="90000"/>
        </a:lnSpc>
        <a:spcBef>
          <a:spcPct val="0"/>
        </a:spcBef>
        <a:buNone/>
        <a:defRPr sz="3200" b="1" i="0"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6943" y="1"/>
            <a:ext cx="5848350" cy="1002323"/>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446943" y="1460499"/>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5F96AC8B-BA4B-40BE-8AB0-D4F6AA2D92D6}"/>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0" y="6529261"/>
            <a:ext cx="9144000" cy="328739"/>
          </a:xfrm>
          <a:prstGeom prst="rect">
            <a:avLst/>
          </a:prstGeom>
        </p:spPr>
      </p:pic>
    </p:spTree>
    <p:extLst>
      <p:ext uri="{BB962C8B-B14F-4D97-AF65-F5344CB8AC3E}">
        <p14:creationId xmlns:p14="http://schemas.microsoft.com/office/powerpoint/2010/main" val="3513382612"/>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Lst>
  <p:txStyles>
    <p:titleStyle>
      <a:lvl1pPr algn="l" defTabSz="914400" rtl="0" eaLnBrk="1" latinLnBrk="0" hangingPunct="1">
        <a:lnSpc>
          <a:spcPct val="90000"/>
        </a:lnSpc>
        <a:spcBef>
          <a:spcPct val="0"/>
        </a:spcBef>
        <a:buNone/>
        <a:defRPr sz="3200" b="1" i="0"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11F34D9-F1EE-4657-BC55-909FC3C0CBD5}"/>
              </a:ext>
            </a:extLst>
          </p:cNvPr>
          <p:cNvSpPr/>
          <p:nvPr userDrawn="1"/>
        </p:nvSpPr>
        <p:spPr>
          <a:xfrm>
            <a:off x="0" y="1"/>
            <a:ext cx="9144000" cy="6857999"/>
          </a:xfrm>
          <a:prstGeom prst="rect">
            <a:avLst/>
          </a:prstGeom>
          <a:solidFill>
            <a:srgbClr val="E125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1800">
              <a:ln>
                <a:noFill/>
              </a:ln>
            </a:endParaRPr>
          </a:p>
        </p:txBody>
      </p:sp>
      <p:sp>
        <p:nvSpPr>
          <p:cNvPr id="2" name="Title Placeholder 1"/>
          <p:cNvSpPr>
            <a:spLocks noGrp="1"/>
          </p:cNvSpPr>
          <p:nvPr>
            <p:ph type="title"/>
          </p:nvPr>
        </p:nvSpPr>
        <p:spPr>
          <a:xfrm>
            <a:off x="446943" y="1"/>
            <a:ext cx="5848350" cy="1002323"/>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446943" y="1460499"/>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C459804A-D15A-431C-B3D1-6BCBBCDB73D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6901918" y="172878"/>
            <a:ext cx="1930840" cy="624982"/>
          </a:xfrm>
          <a:prstGeom prst="rect">
            <a:avLst/>
          </a:prstGeom>
        </p:spPr>
      </p:pic>
      <p:pic>
        <p:nvPicPr>
          <p:cNvPr id="9" name="Picture 8">
            <a:extLst>
              <a:ext uri="{FF2B5EF4-FFF2-40B4-BE49-F238E27FC236}">
                <a16:creationId xmlns:a16="http://schemas.microsoft.com/office/drawing/2014/main" id="{9F56F26F-6FA6-422E-8269-73A8430434D2}"/>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0" y="6540061"/>
            <a:ext cx="9144000" cy="328739"/>
          </a:xfrm>
          <a:prstGeom prst="rect">
            <a:avLst/>
          </a:prstGeom>
        </p:spPr>
      </p:pic>
    </p:spTree>
    <p:extLst>
      <p:ext uri="{BB962C8B-B14F-4D97-AF65-F5344CB8AC3E}">
        <p14:creationId xmlns:p14="http://schemas.microsoft.com/office/powerpoint/2010/main" val="211702711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Lst>
  <p:txStyles>
    <p:titleStyle>
      <a:lvl1pPr algn="l" defTabSz="914400" rtl="0" eaLnBrk="1" latinLnBrk="0" hangingPunct="1">
        <a:lnSpc>
          <a:spcPct val="90000"/>
        </a:lnSpc>
        <a:spcBef>
          <a:spcPct val="0"/>
        </a:spcBef>
        <a:buNone/>
        <a:defRPr sz="3200" b="1" i="0" kern="1200">
          <a:solidFill>
            <a:schemeClr val="bg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authors.elsevier.com/c/1hzQ17suQFuPIa" TargetMode="External"/><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15.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openxmlformats.org/officeDocument/2006/relationships/image" Target="../media/image19.png"/><Relationship Id="rId2" Type="http://schemas.openxmlformats.org/officeDocument/2006/relationships/notesSlide" Target="../notesSlides/notesSlide2.xml"/><Relationship Id="rId16" Type="http://schemas.openxmlformats.org/officeDocument/2006/relationships/image" Target="../media/image18.jpeg"/><Relationship Id="rId1" Type="http://schemas.openxmlformats.org/officeDocument/2006/relationships/slideLayout" Target="../slideLayouts/slideLayout1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image" Target="../media/image17.png"/><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15.png"/><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17" Type="http://schemas.openxmlformats.org/officeDocument/2006/relationships/image" Target="../media/image19.png"/><Relationship Id="rId2" Type="http://schemas.openxmlformats.org/officeDocument/2006/relationships/notesSlide" Target="../notesSlides/notesSlide3.xml"/><Relationship Id="rId16" Type="http://schemas.openxmlformats.org/officeDocument/2006/relationships/image" Target="../media/image18.jpeg"/><Relationship Id="rId1" Type="http://schemas.openxmlformats.org/officeDocument/2006/relationships/slideLayout" Target="../slideLayouts/slideLayout14.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image" Target="../media/image17.png"/><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FAFBC-EC4A-4647-8489-35453E747AC5}"/>
              </a:ext>
            </a:extLst>
          </p:cNvPr>
          <p:cNvSpPr>
            <a:spLocks noGrp="1"/>
          </p:cNvSpPr>
          <p:nvPr>
            <p:ph type="ctrTitle"/>
          </p:nvPr>
        </p:nvSpPr>
        <p:spPr>
          <a:xfrm>
            <a:off x="614778" y="1879923"/>
            <a:ext cx="7772400" cy="2387600"/>
          </a:xfrm>
        </p:spPr>
        <p:txBody>
          <a:bodyPr/>
          <a:lstStyle/>
          <a:p>
            <a:r>
              <a:rPr lang="en-GB" sz="4000" kern="100" dirty="0">
                <a:effectLst/>
                <a:latin typeface="Book Antiqua" panose="02040602050305030304" pitchFamily="18" charset="0"/>
                <a:ea typeface="DengXian" panose="02010600030101010101" pitchFamily="2" charset="-122"/>
                <a:cs typeface="Times New Roman" panose="02020603050405020304" pitchFamily="18" charset="0"/>
              </a:rPr>
              <a:t>Intensifying expletive constructions in English tweets: the case of #wokeAF</a:t>
            </a:r>
            <a:br>
              <a:rPr lang="en-NZ" sz="4000" kern="100" dirty="0">
                <a:effectLst/>
                <a:latin typeface="Calibri" panose="020F0502020204030204" pitchFamily="34" charset="0"/>
                <a:ea typeface="DengXian" panose="02010600030101010101" pitchFamily="2" charset="-122"/>
                <a:cs typeface="Times New Roman" panose="02020603050405020304" pitchFamily="18" charset="0"/>
              </a:rPr>
            </a:br>
            <a:endParaRPr lang="en-NZ" sz="4000" dirty="0"/>
          </a:p>
        </p:txBody>
      </p:sp>
      <p:sp>
        <p:nvSpPr>
          <p:cNvPr id="3" name="Subtitle 2">
            <a:extLst>
              <a:ext uri="{FF2B5EF4-FFF2-40B4-BE49-F238E27FC236}">
                <a16:creationId xmlns:a16="http://schemas.microsoft.com/office/drawing/2014/main" id="{8271459C-2CD0-473A-A33C-24045484F7DA}"/>
              </a:ext>
            </a:extLst>
          </p:cNvPr>
          <p:cNvSpPr>
            <a:spLocks noGrp="1"/>
          </p:cNvSpPr>
          <p:nvPr>
            <p:ph type="subTitle" idx="1"/>
          </p:nvPr>
        </p:nvSpPr>
        <p:spPr>
          <a:xfrm>
            <a:off x="1335257" y="5564003"/>
            <a:ext cx="6858000" cy="597100"/>
          </a:xfrm>
        </p:spPr>
        <p:txBody>
          <a:bodyPr/>
          <a:lstStyle/>
          <a:p>
            <a:r>
              <a:rPr lang="en-NZ" dirty="0"/>
              <a:t>Andreea S. Calude, Amber Anderson, David Trye</a:t>
            </a:r>
          </a:p>
          <a:p>
            <a:endParaRPr lang="en-NZ" dirty="0"/>
          </a:p>
        </p:txBody>
      </p:sp>
      <p:pic>
        <p:nvPicPr>
          <p:cNvPr id="5" name="Picture 4">
            <a:extLst>
              <a:ext uri="{FF2B5EF4-FFF2-40B4-BE49-F238E27FC236}">
                <a16:creationId xmlns:a16="http://schemas.microsoft.com/office/drawing/2014/main" id="{9174DF9D-E32A-BF2F-4D32-693DC1FBB1D7}"/>
              </a:ext>
            </a:extLst>
          </p:cNvPr>
          <p:cNvPicPr>
            <a:picLocks noChangeAspect="1"/>
          </p:cNvPicPr>
          <p:nvPr/>
        </p:nvPicPr>
        <p:blipFill>
          <a:blip r:embed="rId2"/>
          <a:stretch>
            <a:fillRect/>
          </a:stretch>
        </p:blipFill>
        <p:spPr>
          <a:xfrm>
            <a:off x="6472653" y="4107386"/>
            <a:ext cx="1543050" cy="1504950"/>
          </a:xfrm>
          <a:prstGeom prst="rect">
            <a:avLst/>
          </a:prstGeom>
        </p:spPr>
      </p:pic>
      <p:pic>
        <p:nvPicPr>
          <p:cNvPr id="7" name="Picture 6">
            <a:extLst>
              <a:ext uri="{FF2B5EF4-FFF2-40B4-BE49-F238E27FC236}">
                <a16:creationId xmlns:a16="http://schemas.microsoft.com/office/drawing/2014/main" id="{9326C698-472E-EC69-2AE5-3320588013BB}"/>
              </a:ext>
            </a:extLst>
          </p:cNvPr>
          <p:cNvPicPr>
            <a:picLocks noChangeAspect="1"/>
          </p:cNvPicPr>
          <p:nvPr/>
        </p:nvPicPr>
        <p:blipFill>
          <a:blip r:embed="rId3"/>
          <a:stretch>
            <a:fillRect/>
          </a:stretch>
        </p:blipFill>
        <p:spPr>
          <a:xfrm>
            <a:off x="4500978" y="4042222"/>
            <a:ext cx="1466850" cy="1524000"/>
          </a:xfrm>
          <a:prstGeom prst="rect">
            <a:avLst/>
          </a:prstGeom>
        </p:spPr>
      </p:pic>
    </p:spTree>
    <p:extLst>
      <p:ext uri="{BB962C8B-B14F-4D97-AF65-F5344CB8AC3E}">
        <p14:creationId xmlns:p14="http://schemas.microsoft.com/office/powerpoint/2010/main" val="1918174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A590C-91FC-0E18-2D41-3E10E4E44ADA}"/>
              </a:ext>
            </a:extLst>
          </p:cNvPr>
          <p:cNvSpPr>
            <a:spLocks noGrp="1"/>
          </p:cNvSpPr>
          <p:nvPr>
            <p:ph type="title"/>
          </p:nvPr>
        </p:nvSpPr>
        <p:spPr/>
        <p:txBody>
          <a:bodyPr/>
          <a:lstStyle/>
          <a:p>
            <a:r>
              <a:rPr lang="en-NZ" dirty="0"/>
              <a:t>Distribution of meanings</a:t>
            </a:r>
          </a:p>
        </p:txBody>
      </p:sp>
      <p:pic>
        <p:nvPicPr>
          <p:cNvPr id="5" name="Picture 4">
            <a:extLst>
              <a:ext uri="{FF2B5EF4-FFF2-40B4-BE49-F238E27FC236}">
                <a16:creationId xmlns:a16="http://schemas.microsoft.com/office/drawing/2014/main" id="{9214AD6C-F7DF-FCAB-8B3A-AA4A9F908F47}"/>
              </a:ext>
            </a:extLst>
          </p:cNvPr>
          <p:cNvPicPr>
            <a:picLocks noChangeAspect="1"/>
          </p:cNvPicPr>
          <p:nvPr/>
        </p:nvPicPr>
        <p:blipFill>
          <a:blip r:embed="rId3"/>
          <a:stretch>
            <a:fillRect/>
          </a:stretch>
        </p:blipFill>
        <p:spPr>
          <a:xfrm>
            <a:off x="0" y="961721"/>
            <a:ext cx="9144000" cy="4934558"/>
          </a:xfrm>
          <a:prstGeom prst="rect">
            <a:avLst/>
          </a:prstGeom>
        </p:spPr>
      </p:pic>
    </p:spTree>
    <p:extLst>
      <p:ext uri="{BB962C8B-B14F-4D97-AF65-F5344CB8AC3E}">
        <p14:creationId xmlns:p14="http://schemas.microsoft.com/office/powerpoint/2010/main" val="24863285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539C9-B156-2182-53D1-5EC13BDF6967}"/>
              </a:ext>
            </a:extLst>
          </p:cNvPr>
          <p:cNvSpPr>
            <a:spLocks noGrp="1"/>
          </p:cNvSpPr>
          <p:nvPr>
            <p:ph type="title"/>
          </p:nvPr>
        </p:nvSpPr>
        <p:spPr/>
        <p:txBody>
          <a:bodyPr/>
          <a:lstStyle/>
          <a:p>
            <a:r>
              <a:rPr lang="en-NZ" dirty="0"/>
              <a:t>For or against the woke?</a:t>
            </a:r>
          </a:p>
        </p:txBody>
      </p:sp>
      <p:pic>
        <p:nvPicPr>
          <p:cNvPr id="5" name="Picture 4">
            <a:extLst>
              <a:ext uri="{FF2B5EF4-FFF2-40B4-BE49-F238E27FC236}">
                <a16:creationId xmlns:a16="http://schemas.microsoft.com/office/drawing/2014/main" id="{60634ECC-FCD6-A6A9-9993-B1E0FDDEBAF1}"/>
              </a:ext>
            </a:extLst>
          </p:cNvPr>
          <p:cNvPicPr>
            <a:picLocks noChangeAspect="1"/>
          </p:cNvPicPr>
          <p:nvPr/>
        </p:nvPicPr>
        <p:blipFill>
          <a:blip r:embed="rId3"/>
          <a:stretch>
            <a:fillRect/>
          </a:stretch>
        </p:blipFill>
        <p:spPr>
          <a:xfrm>
            <a:off x="446943" y="1320183"/>
            <a:ext cx="7981950" cy="5105400"/>
          </a:xfrm>
          <a:prstGeom prst="rect">
            <a:avLst/>
          </a:prstGeom>
        </p:spPr>
      </p:pic>
    </p:spTree>
    <p:extLst>
      <p:ext uri="{BB962C8B-B14F-4D97-AF65-F5344CB8AC3E}">
        <p14:creationId xmlns:p14="http://schemas.microsoft.com/office/powerpoint/2010/main" val="1610382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03603-2CB3-E051-6F7B-57259AC9D122}"/>
              </a:ext>
            </a:extLst>
          </p:cNvPr>
          <p:cNvSpPr>
            <a:spLocks noGrp="1"/>
          </p:cNvSpPr>
          <p:nvPr>
            <p:ph type="title"/>
          </p:nvPr>
        </p:nvSpPr>
        <p:spPr/>
        <p:txBody>
          <a:bodyPr/>
          <a:lstStyle/>
          <a:p>
            <a:r>
              <a:rPr lang="en-NZ" dirty="0"/>
              <a:t>Integrated in the syntax</a:t>
            </a:r>
          </a:p>
        </p:txBody>
      </p:sp>
      <p:sp>
        <p:nvSpPr>
          <p:cNvPr id="3" name="TextBox 2">
            <a:extLst>
              <a:ext uri="{FF2B5EF4-FFF2-40B4-BE49-F238E27FC236}">
                <a16:creationId xmlns:a16="http://schemas.microsoft.com/office/drawing/2014/main" id="{A46D904A-2904-C7F2-A94C-08A44E5114BB}"/>
              </a:ext>
            </a:extLst>
          </p:cNvPr>
          <p:cNvSpPr txBox="1"/>
          <p:nvPr/>
        </p:nvSpPr>
        <p:spPr>
          <a:xfrm>
            <a:off x="577048" y="1856037"/>
            <a:ext cx="5974672" cy="646331"/>
          </a:xfrm>
          <a:prstGeom prst="rect">
            <a:avLst/>
          </a:prstGeom>
          <a:noFill/>
        </p:spPr>
        <p:txBody>
          <a:bodyPr wrap="square" rtlCol="0">
            <a:spAutoFit/>
          </a:bodyPr>
          <a:lstStyle/>
          <a:p>
            <a:r>
              <a:rPr lang="en-NZ" dirty="0"/>
              <a:t>(1) So this #independence thing is actually pretty </a:t>
            </a:r>
            <a:r>
              <a:rPr lang="en-NZ" dirty="0">
                <a:solidFill>
                  <a:srgbClr val="00B0F0"/>
                </a:solidFill>
              </a:rPr>
              <a:t>#wokeaf</a:t>
            </a:r>
            <a:r>
              <a:rPr lang="en-NZ" dirty="0"/>
              <a:t>. Just wish it </a:t>
            </a:r>
            <a:r>
              <a:rPr lang="en-NZ" dirty="0" err="1"/>
              <a:t>wasnt</a:t>
            </a:r>
            <a:r>
              <a:rPr lang="en-NZ" dirty="0"/>
              <a:t> treason...(October, 25, 2018)</a:t>
            </a:r>
          </a:p>
        </p:txBody>
      </p:sp>
      <p:sp>
        <p:nvSpPr>
          <p:cNvPr id="4" name="TextBox 3">
            <a:extLst>
              <a:ext uri="{FF2B5EF4-FFF2-40B4-BE49-F238E27FC236}">
                <a16:creationId xmlns:a16="http://schemas.microsoft.com/office/drawing/2014/main" id="{72FFA2C9-BE8E-3860-566D-1B85A586D53A}"/>
              </a:ext>
            </a:extLst>
          </p:cNvPr>
          <p:cNvSpPr txBox="1"/>
          <p:nvPr/>
        </p:nvSpPr>
        <p:spPr>
          <a:xfrm>
            <a:off x="998736" y="3309914"/>
            <a:ext cx="6209931" cy="646331"/>
          </a:xfrm>
          <a:prstGeom prst="rect">
            <a:avLst/>
          </a:prstGeom>
          <a:noFill/>
        </p:spPr>
        <p:txBody>
          <a:bodyPr wrap="square" rtlCol="0">
            <a:spAutoFit/>
          </a:bodyPr>
          <a:lstStyle/>
          <a:p>
            <a:r>
              <a:rPr lang="en-NZ" dirty="0"/>
              <a:t>(2) @XXX @XXX @XXX @FOX9 @XXX @MPRnews @StarTribune @PioneerPress But De-Russia is </a:t>
            </a:r>
            <a:r>
              <a:rPr lang="en-NZ" dirty="0">
                <a:solidFill>
                  <a:srgbClr val="00B0F0"/>
                </a:solidFill>
              </a:rPr>
              <a:t>#WOKEAF</a:t>
            </a:r>
            <a:r>
              <a:rPr lang="en-NZ" dirty="0"/>
              <a:t>! (June 8, 2022)</a:t>
            </a:r>
          </a:p>
        </p:txBody>
      </p:sp>
      <p:sp>
        <p:nvSpPr>
          <p:cNvPr id="5" name="TextBox 4">
            <a:extLst>
              <a:ext uri="{FF2B5EF4-FFF2-40B4-BE49-F238E27FC236}">
                <a16:creationId xmlns:a16="http://schemas.microsoft.com/office/drawing/2014/main" id="{FC535A3D-35FD-D4AB-F75B-7E27DF209A96}"/>
              </a:ext>
            </a:extLst>
          </p:cNvPr>
          <p:cNvSpPr txBox="1"/>
          <p:nvPr/>
        </p:nvSpPr>
        <p:spPr>
          <a:xfrm>
            <a:off x="1692676" y="4447965"/>
            <a:ext cx="5974672" cy="646331"/>
          </a:xfrm>
          <a:prstGeom prst="rect">
            <a:avLst/>
          </a:prstGeom>
          <a:noFill/>
        </p:spPr>
        <p:txBody>
          <a:bodyPr wrap="square" rtlCol="0">
            <a:spAutoFit/>
          </a:bodyPr>
          <a:lstStyle/>
          <a:p>
            <a:r>
              <a:rPr lang="en-NZ" dirty="0"/>
              <a:t>(3) @XXX @XXX @XXX Don’t waste your time with the </a:t>
            </a:r>
            <a:r>
              <a:rPr lang="en-NZ" dirty="0">
                <a:solidFill>
                  <a:srgbClr val="00B0F0"/>
                </a:solidFill>
              </a:rPr>
              <a:t>#wokeaf</a:t>
            </a:r>
            <a:r>
              <a:rPr lang="en-NZ" dirty="0"/>
              <a:t>. It’s unravelling. (November 29, 2022)</a:t>
            </a:r>
          </a:p>
        </p:txBody>
      </p:sp>
    </p:spTree>
    <p:extLst>
      <p:ext uri="{BB962C8B-B14F-4D97-AF65-F5344CB8AC3E}">
        <p14:creationId xmlns:p14="http://schemas.microsoft.com/office/powerpoint/2010/main" val="3546827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C63F7-CDCE-235F-9E0B-02DE1F66E65C}"/>
              </a:ext>
            </a:extLst>
          </p:cNvPr>
          <p:cNvSpPr>
            <a:spLocks noGrp="1"/>
          </p:cNvSpPr>
          <p:nvPr>
            <p:ph type="title"/>
          </p:nvPr>
        </p:nvSpPr>
        <p:spPr/>
        <p:txBody>
          <a:bodyPr/>
          <a:lstStyle/>
          <a:p>
            <a:r>
              <a:rPr lang="en-NZ" dirty="0"/>
              <a:t>Structural matters</a:t>
            </a:r>
          </a:p>
        </p:txBody>
      </p:sp>
      <p:pic>
        <p:nvPicPr>
          <p:cNvPr id="5" name="Picture 4">
            <a:extLst>
              <a:ext uri="{FF2B5EF4-FFF2-40B4-BE49-F238E27FC236}">
                <a16:creationId xmlns:a16="http://schemas.microsoft.com/office/drawing/2014/main" id="{2FD11E0A-2C4F-7F0A-A064-02E42FD57C84}"/>
              </a:ext>
            </a:extLst>
          </p:cNvPr>
          <p:cNvPicPr>
            <a:picLocks noChangeAspect="1"/>
          </p:cNvPicPr>
          <p:nvPr/>
        </p:nvPicPr>
        <p:blipFill>
          <a:blip r:embed="rId3"/>
          <a:stretch>
            <a:fillRect/>
          </a:stretch>
        </p:blipFill>
        <p:spPr>
          <a:xfrm>
            <a:off x="0" y="1690994"/>
            <a:ext cx="9144000" cy="4186226"/>
          </a:xfrm>
          <a:prstGeom prst="rect">
            <a:avLst/>
          </a:prstGeom>
        </p:spPr>
      </p:pic>
      <p:sp>
        <p:nvSpPr>
          <p:cNvPr id="6" name="TextBox 5">
            <a:extLst>
              <a:ext uri="{FF2B5EF4-FFF2-40B4-BE49-F238E27FC236}">
                <a16:creationId xmlns:a16="http://schemas.microsoft.com/office/drawing/2014/main" id="{08BD8401-C4F2-FD2B-D951-6939E1671B6B}"/>
              </a:ext>
            </a:extLst>
          </p:cNvPr>
          <p:cNvSpPr txBox="1"/>
          <p:nvPr/>
        </p:nvSpPr>
        <p:spPr>
          <a:xfrm>
            <a:off x="4660777" y="1580226"/>
            <a:ext cx="4483223" cy="4509856"/>
          </a:xfrm>
          <a:prstGeom prst="rect">
            <a:avLst/>
          </a:prstGeom>
          <a:solidFill>
            <a:schemeClr val="bg1"/>
          </a:solidFill>
        </p:spPr>
        <p:txBody>
          <a:bodyPr wrap="square" rtlCol="0">
            <a:spAutoFit/>
          </a:bodyPr>
          <a:lstStyle/>
          <a:p>
            <a:endParaRPr lang="en-NZ" dirty="0"/>
          </a:p>
        </p:txBody>
      </p:sp>
    </p:spTree>
    <p:extLst>
      <p:ext uri="{BB962C8B-B14F-4D97-AF65-F5344CB8AC3E}">
        <p14:creationId xmlns:p14="http://schemas.microsoft.com/office/powerpoint/2010/main" val="1745070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AAFAE-DB57-542F-0BC4-0A5BEBB7BB6F}"/>
              </a:ext>
            </a:extLst>
          </p:cNvPr>
          <p:cNvSpPr>
            <a:spLocks noGrp="1"/>
          </p:cNvSpPr>
          <p:nvPr>
            <p:ph type="title"/>
          </p:nvPr>
        </p:nvSpPr>
        <p:spPr/>
        <p:txBody>
          <a:bodyPr/>
          <a:lstStyle/>
          <a:p>
            <a:r>
              <a:rPr lang="en-NZ" dirty="0"/>
              <a:t>Changing grammatical uses</a:t>
            </a:r>
          </a:p>
        </p:txBody>
      </p:sp>
      <p:sp>
        <p:nvSpPr>
          <p:cNvPr id="3" name="Content Placeholder 2">
            <a:extLst>
              <a:ext uri="{FF2B5EF4-FFF2-40B4-BE49-F238E27FC236}">
                <a16:creationId xmlns:a16="http://schemas.microsoft.com/office/drawing/2014/main" id="{24170728-F37B-D54F-09DB-CCF47903516E}"/>
              </a:ext>
            </a:extLst>
          </p:cNvPr>
          <p:cNvSpPr>
            <a:spLocks noGrp="1"/>
          </p:cNvSpPr>
          <p:nvPr>
            <p:ph idx="1"/>
          </p:nvPr>
        </p:nvSpPr>
        <p:spPr/>
        <p:txBody>
          <a:bodyPr>
            <a:normAutofit/>
          </a:bodyPr>
          <a:lstStyle/>
          <a:p>
            <a:pPr marL="0" indent="0">
              <a:buNone/>
            </a:pPr>
            <a:r>
              <a:rPr lang="en-NZ" sz="1700" dirty="0"/>
              <a:t>Verb (past tense </a:t>
            </a:r>
            <a:r>
              <a:rPr lang="en-NZ" sz="1700" i="1" dirty="0"/>
              <a:t>woke</a:t>
            </a:r>
            <a:r>
              <a:rPr lang="en-NZ" sz="1700" dirty="0"/>
              <a:t>)</a:t>
            </a:r>
          </a:p>
          <a:p>
            <a:pPr marL="0" indent="0">
              <a:buNone/>
            </a:pPr>
            <a:endParaRPr lang="en-NZ" sz="1700" dirty="0"/>
          </a:p>
          <a:p>
            <a:pPr marL="0" indent="0">
              <a:buNone/>
            </a:pPr>
            <a:r>
              <a:rPr lang="en-NZ" sz="1700" dirty="0"/>
              <a:t>New meaning (social awareness)</a:t>
            </a:r>
          </a:p>
          <a:p>
            <a:pPr marL="0" indent="0">
              <a:buNone/>
            </a:pPr>
            <a:endParaRPr lang="en-NZ" sz="1700" dirty="0"/>
          </a:p>
          <a:p>
            <a:pPr marL="0" indent="0">
              <a:buNone/>
            </a:pPr>
            <a:r>
              <a:rPr lang="en-NZ" sz="1700" dirty="0"/>
              <a:t>Adjective (</a:t>
            </a:r>
            <a:r>
              <a:rPr lang="en-NZ" sz="1700" i="1" dirty="0"/>
              <a:t>woke movements, the woke agenda</a:t>
            </a:r>
            <a:r>
              <a:rPr lang="en-NZ" sz="1700" dirty="0"/>
              <a:t>)</a:t>
            </a:r>
          </a:p>
          <a:p>
            <a:pPr marL="0" indent="0">
              <a:buNone/>
            </a:pPr>
            <a:endParaRPr lang="en-NZ" sz="1700" dirty="0"/>
          </a:p>
          <a:p>
            <a:pPr marL="0" indent="0">
              <a:buNone/>
            </a:pPr>
            <a:r>
              <a:rPr lang="en-NZ" sz="1700" dirty="0"/>
              <a:t>Woke + AF (adjective + as + expletive) </a:t>
            </a:r>
            <a:r>
              <a:rPr lang="en-NZ" sz="1700" dirty="0">
                <a:sym typeface="Wingdings" panose="05000000000000000000" pitchFamily="2" charset="2"/>
              </a:rPr>
              <a:t> intensifying expletive construction</a:t>
            </a:r>
          </a:p>
          <a:p>
            <a:pPr marL="0" indent="0">
              <a:buNone/>
            </a:pPr>
            <a:endParaRPr lang="en-NZ" sz="1700" dirty="0">
              <a:sym typeface="Wingdings" panose="05000000000000000000" pitchFamily="2" charset="2"/>
            </a:endParaRPr>
          </a:p>
          <a:p>
            <a:pPr marL="0" indent="0">
              <a:buNone/>
            </a:pPr>
            <a:endParaRPr lang="en-NZ" dirty="0"/>
          </a:p>
          <a:p>
            <a:pPr marL="0" indent="0">
              <a:buNone/>
            </a:pPr>
            <a:endParaRPr lang="en-NZ" dirty="0"/>
          </a:p>
          <a:p>
            <a:pPr marL="0" indent="0">
              <a:buNone/>
            </a:pPr>
            <a:endParaRPr lang="en-NZ" dirty="0">
              <a:sym typeface="Wingdings" panose="05000000000000000000" pitchFamily="2" charset="2"/>
            </a:endParaRPr>
          </a:p>
        </p:txBody>
      </p:sp>
      <p:sp>
        <p:nvSpPr>
          <p:cNvPr id="4" name="TextBox 3">
            <a:extLst>
              <a:ext uri="{FF2B5EF4-FFF2-40B4-BE49-F238E27FC236}">
                <a16:creationId xmlns:a16="http://schemas.microsoft.com/office/drawing/2014/main" id="{DA4174E7-8C48-8167-451E-3B76C722F2F5}"/>
              </a:ext>
            </a:extLst>
          </p:cNvPr>
          <p:cNvSpPr txBox="1"/>
          <p:nvPr/>
        </p:nvSpPr>
        <p:spPr>
          <a:xfrm>
            <a:off x="1175676" y="4390717"/>
            <a:ext cx="2592280" cy="1477328"/>
          </a:xfrm>
          <a:prstGeom prst="rect">
            <a:avLst/>
          </a:prstGeom>
          <a:noFill/>
        </p:spPr>
        <p:txBody>
          <a:bodyPr wrap="square" rtlCol="0">
            <a:spAutoFit/>
          </a:bodyPr>
          <a:lstStyle/>
          <a:p>
            <a:r>
              <a:rPr lang="en-NZ" dirty="0"/>
              <a:t>Good as gold</a:t>
            </a:r>
          </a:p>
          <a:p>
            <a:r>
              <a:rPr lang="en-NZ" dirty="0"/>
              <a:t>Cheap as chips</a:t>
            </a:r>
          </a:p>
          <a:p>
            <a:r>
              <a:rPr lang="en-NZ" dirty="0"/>
              <a:t>Free as a bird</a:t>
            </a:r>
          </a:p>
          <a:p>
            <a:r>
              <a:rPr lang="en-NZ" dirty="0"/>
              <a:t>Clear as day</a:t>
            </a:r>
          </a:p>
          <a:p>
            <a:r>
              <a:rPr lang="en-NZ" dirty="0"/>
              <a:t>Safe as houses</a:t>
            </a:r>
          </a:p>
        </p:txBody>
      </p:sp>
      <p:grpSp>
        <p:nvGrpSpPr>
          <p:cNvPr id="5" name="Group 4">
            <a:extLst>
              <a:ext uri="{FF2B5EF4-FFF2-40B4-BE49-F238E27FC236}">
                <a16:creationId xmlns:a16="http://schemas.microsoft.com/office/drawing/2014/main" id="{434A302F-C34C-B1F7-D65C-A6D860247847}"/>
              </a:ext>
            </a:extLst>
          </p:cNvPr>
          <p:cNvGrpSpPr/>
          <p:nvPr/>
        </p:nvGrpSpPr>
        <p:grpSpPr>
          <a:xfrm>
            <a:off x="2416255" y="4206150"/>
            <a:ext cx="2522739" cy="1968501"/>
            <a:chOff x="3080551" y="4030462"/>
            <a:chExt cx="2522739" cy="1968501"/>
          </a:xfrm>
        </p:grpSpPr>
        <p:sp>
          <p:nvSpPr>
            <p:cNvPr id="6" name="Right Brace 5">
              <a:extLst>
                <a:ext uri="{FF2B5EF4-FFF2-40B4-BE49-F238E27FC236}">
                  <a16:creationId xmlns:a16="http://schemas.microsoft.com/office/drawing/2014/main" id="{61793010-2483-D5E0-30A7-0CC7A6903EBF}"/>
                </a:ext>
              </a:extLst>
            </p:cNvPr>
            <p:cNvSpPr/>
            <p:nvPr/>
          </p:nvSpPr>
          <p:spPr>
            <a:xfrm>
              <a:off x="3080551" y="4030462"/>
              <a:ext cx="1154098" cy="196850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Z"/>
            </a:p>
          </p:txBody>
        </p:sp>
        <p:sp>
          <p:nvSpPr>
            <p:cNvPr id="7" name="TextBox 6">
              <a:extLst>
                <a:ext uri="{FF2B5EF4-FFF2-40B4-BE49-F238E27FC236}">
                  <a16:creationId xmlns:a16="http://schemas.microsoft.com/office/drawing/2014/main" id="{0338EF9D-78C3-B1EA-2AED-B94FCE3A7AAA}"/>
                </a:ext>
              </a:extLst>
            </p:cNvPr>
            <p:cNvSpPr txBox="1"/>
            <p:nvPr/>
          </p:nvSpPr>
          <p:spPr>
            <a:xfrm>
              <a:off x="4234649" y="4827841"/>
              <a:ext cx="1368641" cy="369332"/>
            </a:xfrm>
            <a:prstGeom prst="rect">
              <a:avLst/>
            </a:prstGeom>
            <a:noFill/>
          </p:spPr>
          <p:txBody>
            <a:bodyPr wrap="square" rtlCol="0">
              <a:spAutoFit/>
            </a:bodyPr>
            <a:lstStyle/>
            <a:p>
              <a:r>
                <a:rPr lang="en-NZ" i="1" dirty="0"/>
                <a:t>as-</a:t>
              </a:r>
              <a:r>
                <a:rPr lang="en-NZ" dirty="0"/>
                <a:t>similes</a:t>
              </a:r>
            </a:p>
          </p:txBody>
        </p:sp>
      </p:grpSp>
      <p:sp>
        <p:nvSpPr>
          <p:cNvPr id="8" name="TextBox 7">
            <a:extLst>
              <a:ext uri="{FF2B5EF4-FFF2-40B4-BE49-F238E27FC236}">
                <a16:creationId xmlns:a16="http://schemas.microsoft.com/office/drawing/2014/main" id="{C355BF83-290E-0FB8-3DA7-BB7ED4A29CD8}"/>
              </a:ext>
            </a:extLst>
          </p:cNvPr>
          <p:cNvSpPr txBox="1"/>
          <p:nvPr/>
        </p:nvSpPr>
        <p:spPr>
          <a:xfrm>
            <a:off x="4924149" y="4357071"/>
            <a:ext cx="2592280" cy="1477328"/>
          </a:xfrm>
          <a:prstGeom prst="rect">
            <a:avLst/>
          </a:prstGeom>
          <a:noFill/>
        </p:spPr>
        <p:txBody>
          <a:bodyPr wrap="square" rtlCol="0">
            <a:spAutoFit/>
          </a:bodyPr>
          <a:lstStyle/>
          <a:p>
            <a:r>
              <a:rPr lang="en-NZ" dirty="0"/>
              <a:t>Mean as</a:t>
            </a:r>
          </a:p>
          <a:p>
            <a:r>
              <a:rPr lang="en-NZ" dirty="0"/>
              <a:t>Cool as</a:t>
            </a:r>
          </a:p>
          <a:p>
            <a:r>
              <a:rPr lang="en-NZ" dirty="0"/>
              <a:t>Sweet as</a:t>
            </a:r>
          </a:p>
          <a:p>
            <a:r>
              <a:rPr lang="en-NZ" dirty="0"/>
              <a:t>Cheap as</a:t>
            </a:r>
          </a:p>
          <a:p>
            <a:r>
              <a:rPr lang="en-NZ" dirty="0"/>
              <a:t>Dumb as</a:t>
            </a:r>
          </a:p>
        </p:txBody>
      </p:sp>
      <p:grpSp>
        <p:nvGrpSpPr>
          <p:cNvPr id="10" name="Group 9">
            <a:extLst>
              <a:ext uri="{FF2B5EF4-FFF2-40B4-BE49-F238E27FC236}">
                <a16:creationId xmlns:a16="http://schemas.microsoft.com/office/drawing/2014/main" id="{DE837B6C-95FF-FE64-9C94-23C81687A2CE}"/>
              </a:ext>
            </a:extLst>
          </p:cNvPr>
          <p:cNvGrpSpPr/>
          <p:nvPr/>
        </p:nvGrpSpPr>
        <p:grpSpPr>
          <a:xfrm>
            <a:off x="5739363" y="4203945"/>
            <a:ext cx="3011008" cy="1968501"/>
            <a:chOff x="3080551" y="4030462"/>
            <a:chExt cx="3011008" cy="1968501"/>
          </a:xfrm>
        </p:grpSpPr>
        <p:sp>
          <p:nvSpPr>
            <p:cNvPr id="11" name="Right Brace 10">
              <a:extLst>
                <a:ext uri="{FF2B5EF4-FFF2-40B4-BE49-F238E27FC236}">
                  <a16:creationId xmlns:a16="http://schemas.microsoft.com/office/drawing/2014/main" id="{6575FEAD-066C-D88D-4426-15720DA84E38}"/>
                </a:ext>
              </a:extLst>
            </p:cNvPr>
            <p:cNvSpPr/>
            <p:nvPr/>
          </p:nvSpPr>
          <p:spPr>
            <a:xfrm>
              <a:off x="3080551" y="4030462"/>
              <a:ext cx="1154098" cy="196850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Z"/>
            </a:p>
          </p:txBody>
        </p:sp>
        <p:sp>
          <p:nvSpPr>
            <p:cNvPr id="12" name="TextBox 11">
              <a:extLst>
                <a:ext uri="{FF2B5EF4-FFF2-40B4-BE49-F238E27FC236}">
                  <a16:creationId xmlns:a16="http://schemas.microsoft.com/office/drawing/2014/main" id="{60730EF0-0C81-0216-3CD1-11FF92DC4AF8}"/>
                </a:ext>
              </a:extLst>
            </p:cNvPr>
            <p:cNvSpPr txBox="1"/>
            <p:nvPr/>
          </p:nvSpPr>
          <p:spPr>
            <a:xfrm>
              <a:off x="4174033" y="4830046"/>
              <a:ext cx="1917526" cy="646331"/>
            </a:xfrm>
            <a:prstGeom prst="rect">
              <a:avLst/>
            </a:prstGeom>
            <a:noFill/>
          </p:spPr>
          <p:txBody>
            <a:bodyPr wrap="square" rtlCol="0">
              <a:spAutoFit/>
            </a:bodyPr>
            <a:lstStyle/>
            <a:p>
              <a:r>
                <a:rPr lang="en-NZ" i="1" dirty="0"/>
                <a:t>as</a:t>
              </a:r>
              <a:r>
                <a:rPr lang="en-NZ" dirty="0"/>
                <a:t>-intensifier (booster)</a:t>
              </a:r>
            </a:p>
          </p:txBody>
        </p:sp>
      </p:grpSp>
    </p:spTree>
    <p:extLst>
      <p:ext uri="{BB962C8B-B14F-4D97-AF65-F5344CB8AC3E}">
        <p14:creationId xmlns:p14="http://schemas.microsoft.com/office/powerpoint/2010/main" val="2309391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AAFAE-DB57-542F-0BC4-0A5BEBB7BB6F}"/>
              </a:ext>
            </a:extLst>
          </p:cNvPr>
          <p:cNvSpPr>
            <a:spLocks noGrp="1"/>
          </p:cNvSpPr>
          <p:nvPr>
            <p:ph type="title"/>
          </p:nvPr>
        </p:nvSpPr>
        <p:spPr/>
        <p:txBody>
          <a:bodyPr/>
          <a:lstStyle/>
          <a:p>
            <a:r>
              <a:rPr lang="en-NZ" dirty="0"/>
              <a:t>Changing grammatical uses</a:t>
            </a:r>
          </a:p>
        </p:txBody>
      </p:sp>
      <p:sp>
        <p:nvSpPr>
          <p:cNvPr id="3" name="Content Placeholder 2">
            <a:extLst>
              <a:ext uri="{FF2B5EF4-FFF2-40B4-BE49-F238E27FC236}">
                <a16:creationId xmlns:a16="http://schemas.microsoft.com/office/drawing/2014/main" id="{24170728-F37B-D54F-09DB-CCF47903516E}"/>
              </a:ext>
            </a:extLst>
          </p:cNvPr>
          <p:cNvSpPr>
            <a:spLocks noGrp="1"/>
          </p:cNvSpPr>
          <p:nvPr>
            <p:ph idx="1"/>
          </p:nvPr>
        </p:nvSpPr>
        <p:spPr/>
        <p:txBody>
          <a:bodyPr>
            <a:normAutofit/>
          </a:bodyPr>
          <a:lstStyle/>
          <a:p>
            <a:pPr marL="0" indent="0">
              <a:buNone/>
            </a:pPr>
            <a:r>
              <a:rPr lang="en-NZ" sz="1700" dirty="0"/>
              <a:t>Verb (past tense </a:t>
            </a:r>
            <a:r>
              <a:rPr lang="en-NZ" sz="1700" i="1" dirty="0"/>
              <a:t>woke</a:t>
            </a:r>
            <a:r>
              <a:rPr lang="en-NZ" sz="1700" dirty="0"/>
              <a:t>)</a:t>
            </a:r>
          </a:p>
          <a:p>
            <a:pPr marL="0" indent="0">
              <a:buNone/>
            </a:pPr>
            <a:endParaRPr lang="en-NZ" sz="1700" dirty="0"/>
          </a:p>
          <a:p>
            <a:pPr marL="0" indent="0">
              <a:buNone/>
            </a:pPr>
            <a:r>
              <a:rPr lang="en-NZ" sz="1700" dirty="0"/>
              <a:t>New meaning (social awareness)</a:t>
            </a:r>
          </a:p>
          <a:p>
            <a:pPr marL="0" indent="0">
              <a:buNone/>
            </a:pPr>
            <a:endParaRPr lang="en-NZ" sz="1700" dirty="0"/>
          </a:p>
          <a:p>
            <a:pPr marL="0" indent="0">
              <a:buNone/>
            </a:pPr>
            <a:r>
              <a:rPr lang="en-NZ" sz="1700" dirty="0"/>
              <a:t>Adjective (</a:t>
            </a:r>
            <a:r>
              <a:rPr lang="en-NZ" sz="1700" i="1" dirty="0"/>
              <a:t>woke movements, the woke agenda</a:t>
            </a:r>
            <a:r>
              <a:rPr lang="en-NZ" sz="1700" dirty="0"/>
              <a:t>)</a:t>
            </a:r>
          </a:p>
          <a:p>
            <a:pPr marL="0" indent="0">
              <a:buNone/>
            </a:pPr>
            <a:endParaRPr lang="en-NZ" sz="1700" dirty="0"/>
          </a:p>
          <a:p>
            <a:pPr marL="0" indent="0">
              <a:buNone/>
            </a:pPr>
            <a:r>
              <a:rPr lang="en-NZ" sz="1700" dirty="0"/>
              <a:t>Woke + AF (adjective + as + expletive) </a:t>
            </a:r>
            <a:r>
              <a:rPr lang="en-NZ" sz="1700" dirty="0">
                <a:sym typeface="Wingdings" panose="05000000000000000000" pitchFamily="2" charset="2"/>
              </a:rPr>
              <a:t> intensifying expletive construction</a:t>
            </a:r>
          </a:p>
          <a:p>
            <a:pPr marL="0" indent="0">
              <a:buNone/>
            </a:pPr>
            <a:endParaRPr lang="en-NZ" sz="1700" dirty="0">
              <a:sym typeface="Wingdings" panose="05000000000000000000" pitchFamily="2" charset="2"/>
            </a:endParaRPr>
          </a:p>
          <a:p>
            <a:pPr marL="0" indent="0">
              <a:buNone/>
            </a:pPr>
            <a:r>
              <a:rPr lang="en-NZ" sz="1700" dirty="0">
                <a:sym typeface="Wingdings" panose="05000000000000000000" pitchFamily="2" charset="2"/>
              </a:rPr>
              <a:t>Collective noun (</a:t>
            </a:r>
            <a:r>
              <a:rPr lang="en-NZ" sz="1700" i="1" dirty="0">
                <a:sym typeface="Wingdings" panose="05000000000000000000" pitchFamily="2" charset="2"/>
              </a:rPr>
              <a:t>here come the #wokeaf</a:t>
            </a:r>
            <a:r>
              <a:rPr lang="en-NZ" sz="1700" dirty="0">
                <a:sym typeface="Wingdings" panose="05000000000000000000" pitchFamily="2" charset="2"/>
              </a:rPr>
              <a:t>)</a:t>
            </a:r>
            <a:endParaRPr lang="en-NZ" sz="1700" dirty="0"/>
          </a:p>
          <a:p>
            <a:pPr marL="0" indent="0">
              <a:buNone/>
            </a:pPr>
            <a:endParaRPr lang="en-NZ" dirty="0"/>
          </a:p>
          <a:p>
            <a:pPr marL="0" indent="0">
              <a:buNone/>
            </a:pPr>
            <a:endParaRPr lang="en-NZ" dirty="0"/>
          </a:p>
          <a:p>
            <a:pPr marL="0" indent="0">
              <a:buNone/>
            </a:pPr>
            <a:endParaRPr lang="en-NZ" dirty="0">
              <a:sym typeface="Wingdings" panose="05000000000000000000" pitchFamily="2" charset="2"/>
            </a:endParaRPr>
          </a:p>
        </p:txBody>
      </p:sp>
    </p:spTree>
    <p:extLst>
      <p:ext uri="{BB962C8B-B14F-4D97-AF65-F5344CB8AC3E}">
        <p14:creationId xmlns:p14="http://schemas.microsoft.com/office/powerpoint/2010/main" val="1045154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61701-902E-C86F-08F4-80B631A70532}"/>
              </a:ext>
            </a:extLst>
          </p:cNvPr>
          <p:cNvSpPr>
            <a:spLocks noGrp="1"/>
          </p:cNvSpPr>
          <p:nvPr>
            <p:ph type="title"/>
          </p:nvPr>
        </p:nvSpPr>
        <p:spPr/>
        <p:txBody>
          <a:bodyPr/>
          <a:lstStyle/>
          <a:p>
            <a:r>
              <a:rPr lang="en-NZ" dirty="0"/>
              <a:t>The + #wokeaf</a:t>
            </a:r>
          </a:p>
        </p:txBody>
      </p:sp>
      <p:pic>
        <p:nvPicPr>
          <p:cNvPr id="5" name="Picture 4">
            <a:extLst>
              <a:ext uri="{FF2B5EF4-FFF2-40B4-BE49-F238E27FC236}">
                <a16:creationId xmlns:a16="http://schemas.microsoft.com/office/drawing/2014/main" id="{CFE9CE0A-2413-FE10-E076-74682D92B63E}"/>
              </a:ext>
            </a:extLst>
          </p:cNvPr>
          <p:cNvPicPr>
            <a:picLocks noChangeAspect="1"/>
          </p:cNvPicPr>
          <p:nvPr/>
        </p:nvPicPr>
        <p:blipFill>
          <a:blip r:embed="rId3"/>
          <a:stretch>
            <a:fillRect/>
          </a:stretch>
        </p:blipFill>
        <p:spPr>
          <a:xfrm>
            <a:off x="0" y="1172953"/>
            <a:ext cx="9144000" cy="5311083"/>
          </a:xfrm>
          <a:prstGeom prst="rect">
            <a:avLst/>
          </a:prstGeom>
        </p:spPr>
      </p:pic>
    </p:spTree>
    <p:extLst>
      <p:ext uri="{BB962C8B-B14F-4D97-AF65-F5344CB8AC3E}">
        <p14:creationId xmlns:p14="http://schemas.microsoft.com/office/powerpoint/2010/main" val="1294069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63A65-57C3-5692-2EDF-D6FC52AABB55}"/>
              </a:ext>
            </a:extLst>
          </p:cNvPr>
          <p:cNvSpPr>
            <a:spLocks noGrp="1"/>
          </p:cNvSpPr>
          <p:nvPr>
            <p:ph type="title"/>
          </p:nvPr>
        </p:nvSpPr>
        <p:spPr/>
        <p:txBody>
          <a:bodyPr/>
          <a:lstStyle/>
          <a:p>
            <a:r>
              <a:rPr lang="en-NZ" dirty="0"/>
              <a:t>Collective noun uses</a:t>
            </a:r>
          </a:p>
        </p:txBody>
      </p:sp>
      <p:sp>
        <p:nvSpPr>
          <p:cNvPr id="10" name="TextBox 9">
            <a:extLst>
              <a:ext uri="{FF2B5EF4-FFF2-40B4-BE49-F238E27FC236}">
                <a16:creationId xmlns:a16="http://schemas.microsoft.com/office/drawing/2014/main" id="{10EA3653-44ED-2A64-E59C-1059220F1646}"/>
              </a:ext>
            </a:extLst>
          </p:cNvPr>
          <p:cNvSpPr txBox="1"/>
          <p:nvPr/>
        </p:nvSpPr>
        <p:spPr>
          <a:xfrm>
            <a:off x="1125062" y="3196494"/>
            <a:ext cx="5308847" cy="646331"/>
          </a:xfrm>
          <a:prstGeom prst="rect">
            <a:avLst/>
          </a:prstGeom>
          <a:noFill/>
        </p:spPr>
        <p:txBody>
          <a:bodyPr wrap="square" rtlCol="0">
            <a:spAutoFit/>
          </a:bodyPr>
          <a:lstStyle/>
          <a:p>
            <a:r>
              <a:rPr lang="en-NZ" dirty="0"/>
              <a:t>(5) @XXX @XXX @XXX. That’s all a made up narrative used by the </a:t>
            </a:r>
            <a:r>
              <a:rPr lang="en-NZ" dirty="0">
                <a:solidFill>
                  <a:srgbClr val="00B0F0"/>
                </a:solidFill>
              </a:rPr>
              <a:t>#wokeaf </a:t>
            </a:r>
            <a:r>
              <a:rPr lang="en-NZ" dirty="0"/>
              <a:t>. #Gaslighter (October 10, 2022)</a:t>
            </a:r>
          </a:p>
        </p:txBody>
      </p:sp>
      <p:sp>
        <p:nvSpPr>
          <p:cNvPr id="11" name="TextBox 10">
            <a:extLst>
              <a:ext uri="{FF2B5EF4-FFF2-40B4-BE49-F238E27FC236}">
                <a16:creationId xmlns:a16="http://schemas.microsoft.com/office/drawing/2014/main" id="{53ACF016-22CD-BDA4-445F-4DBB68202DB4}"/>
              </a:ext>
            </a:extLst>
          </p:cNvPr>
          <p:cNvSpPr txBox="1"/>
          <p:nvPr/>
        </p:nvSpPr>
        <p:spPr>
          <a:xfrm>
            <a:off x="1854920" y="4296960"/>
            <a:ext cx="5434159" cy="646331"/>
          </a:xfrm>
          <a:prstGeom prst="rect">
            <a:avLst/>
          </a:prstGeom>
          <a:noFill/>
        </p:spPr>
        <p:txBody>
          <a:bodyPr wrap="square" rtlCol="0">
            <a:spAutoFit/>
          </a:bodyPr>
          <a:lstStyle/>
          <a:p>
            <a:r>
              <a:rPr lang="en-NZ" dirty="0"/>
              <a:t>(6) @MyMind_MyChoice Langford used to be the sweet spot until the </a:t>
            </a:r>
            <a:r>
              <a:rPr lang="en-NZ" dirty="0">
                <a:solidFill>
                  <a:srgbClr val="00B0F0"/>
                </a:solidFill>
              </a:rPr>
              <a:t>#wokeaf </a:t>
            </a:r>
            <a:r>
              <a:rPr lang="en-NZ" dirty="0"/>
              <a:t>effed it up (October 22, 2022)</a:t>
            </a:r>
          </a:p>
        </p:txBody>
      </p:sp>
      <p:sp>
        <p:nvSpPr>
          <p:cNvPr id="3" name="TextBox 2">
            <a:extLst>
              <a:ext uri="{FF2B5EF4-FFF2-40B4-BE49-F238E27FC236}">
                <a16:creationId xmlns:a16="http://schemas.microsoft.com/office/drawing/2014/main" id="{9CA0AF3F-846B-8BB3-CA7F-51B51C8DD39B}"/>
              </a:ext>
            </a:extLst>
          </p:cNvPr>
          <p:cNvSpPr txBox="1"/>
          <p:nvPr/>
        </p:nvSpPr>
        <p:spPr>
          <a:xfrm>
            <a:off x="716694" y="1361698"/>
            <a:ext cx="5462164" cy="1200329"/>
          </a:xfrm>
          <a:prstGeom prst="rect">
            <a:avLst/>
          </a:prstGeom>
          <a:noFill/>
        </p:spPr>
        <p:txBody>
          <a:bodyPr wrap="square" rtlCol="0">
            <a:spAutoFit/>
          </a:bodyPr>
          <a:lstStyle/>
          <a:p>
            <a:r>
              <a:rPr lang="en-NZ" dirty="0"/>
              <a:t>(4) @XXX @XXX @timescolonist Correct XXX, I have no reason to think that there will be any improvement, in fact it could be worst now that the </a:t>
            </a:r>
            <a:r>
              <a:rPr lang="en-NZ" dirty="0">
                <a:solidFill>
                  <a:srgbClr val="00B0F0"/>
                </a:solidFill>
              </a:rPr>
              <a:t>#wokeaf </a:t>
            </a:r>
            <a:r>
              <a:rPr lang="en-NZ" dirty="0"/>
              <a:t>have a solid majority on @CityofVictoria council. (October 31, 2021)</a:t>
            </a:r>
          </a:p>
        </p:txBody>
      </p:sp>
    </p:spTree>
    <p:extLst>
      <p:ext uri="{BB962C8B-B14F-4D97-AF65-F5344CB8AC3E}">
        <p14:creationId xmlns:p14="http://schemas.microsoft.com/office/powerpoint/2010/main" val="153124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0C28E-8509-50A0-34CC-76CD37CB4862}"/>
              </a:ext>
            </a:extLst>
          </p:cNvPr>
          <p:cNvSpPr>
            <a:spLocks noGrp="1"/>
          </p:cNvSpPr>
          <p:nvPr>
            <p:ph type="title"/>
          </p:nvPr>
        </p:nvSpPr>
        <p:spPr/>
        <p:txBody>
          <a:bodyPr/>
          <a:lstStyle/>
          <a:p>
            <a:r>
              <a:rPr lang="en-NZ" dirty="0"/>
              <a:t>Discussion</a:t>
            </a:r>
          </a:p>
        </p:txBody>
      </p:sp>
      <p:sp>
        <p:nvSpPr>
          <p:cNvPr id="3" name="Content Placeholder 2">
            <a:extLst>
              <a:ext uri="{FF2B5EF4-FFF2-40B4-BE49-F238E27FC236}">
                <a16:creationId xmlns:a16="http://schemas.microsoft.com/office/drawing/2014/main" id="{621901B7-889C-14C1-C723-0827A5E9FD55}"/>
              </a:ext>
            </a:extLst>
          </p:cNvPr>
          <p:cNvSpPr>
            <a:spLocks noGrp="1"/>
          </p:cNvSpPr>
          <p:nvPr>
            <p:ph idx="1"/>
          </p:nvPr>
        </p:nvSpPr>
        <p:spPr/>
        <p:txBody>
          <a:bodyPr>
            <a:normAutofit lnSpcReduction="10000"/>
          </a:bodyPr>
          <a:lstStyle/>
          <a:p>
            <a:pPr marL="0" indent="0">
              <a:buNone/>
            </a:pPr>
            <a:r>
              <a:rPr lang="en-NZ" dirty="0"/>
              <a:t>Analysing (even) single words/phrases (hashtags) can capture changes in ideology and norms.</a:t>
            </a:r>
          </a:p>
          <a:p>
            <a:pPr marL="0" indent="0">
              <a:buNone/>
            </a:pPr>
            <a:endParaRPr lang="en-NZ" dirty="0"/>
          </a:p>
          <a:p>
            <a:pPr marL="0" indent="0">
              <a:buNone/>
            </a:pPr>
            <a:r>
              <a:rPr lang="en-NZ" dirty="0"/>
              <a:t>Intensifiers, slang and expletives constitute rich sources for innovation, not just lexical but also grammatical.</a:t>
            </a:r>
          </a:p>
          <a:p>
            <a:pPr marL="0" indent="0">
              <a:buNone/>
            </a:pPr>
            <a:endParaRPr lang="en-NZ" dirty="0"/>
          </a:p>
          <a:p>
            <a:pPr marL="0" indent="0">
              <a:buNone/>
            </a:pPr>
            <a:r>
              <a:rPr lang="en-NZ" dirty="0"/>
              <a:t>Social media is a hot-bed of viral activity which can propel these changes.</a:t>
            </a:r>
          </a:p>
        </p:txBody>
      </p:sp>
    </p:spTree>
    <p:extLst>
      <p:ext uri="{BB962C8B-B14F-4D97-AF65-F5344CB8AC3E}">
        <p14:creationId xmlns:p14="http://schemas.microsoft.com/office/powerpoint/2010/main" val="3105485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EE6FAD5-F4FA-CA85-30A1-2CC7985F394A}"/>
              </a:ext>
            </a:extLst>
          </p:cNvPr>
          <p:cNvSpPr txBox="1">
            <a:spLocks/>
          </p:cNvSpPr>
          <p:nvPr/>
        </p:nvSpPr>
        <p:spPr>
          <a:xfrm>
            <a:off x="257453" y="408372"/>
            <a:ext cx="3879542" cy="316045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1" i="0" kern="1200">
                <a:solidFill>
                  <a:schemeClr val="tx1"/>
                </a:solidFill>
                <a:latin typeface="Arial" charset="0"/>
                <a:ea typeface="Arial" charset="0"/>
                <a:cs typeface="Arial" charset="0"/>
              </a:defRPr>
            </a:lvl1pPr>
          </a:lstStyle>
          <a:p>
            <a:r>
              <a:rPr lang="en-NZ" dirty="0" err="1"/>
              <a:t>Ngā</a:t>
            </a:r>
            <a:r>
              <a:rPr lang="en-NZ" dirty="0"/>
              <a:t> mihi</a:t>
            </a:r>
          </a:p>
          <a:p>
            <a:endParaRPr lang="en-NZ" dirty="0"/>
          </a:p>
          <a:p>
            <a:r>
              <a:rPr lang="en-NZ" sz="1800" dirty="0"/>
              <a:t>University of Waikato Summer Scholarship</a:t>
            </a:r>
          </a:p>
          <a:p>
            <a:endParaRPr lang="en-NZ" sz="1800" dirty="0"/>
          </a:p>
          <a:p>
            <a:r>
              <a:rPr lang="en-NZ" sz="1800" dirty="0"/>
              <a:t>University of Waikato Doctoral Scholarship</a:t>
            </a:r>
          </a:p>
          <a:p>
            <a:endParaRPr lang="en-NZ" dirty="0"/>
          </a:p>
          <a:p>
            <a:endParaRPr lang="en-NZ" dirty="0"/>
          </a:p>
        </p:txBody>
      </p:sp>
      <p:sp>
        <p:nvSpPr>
          <p:cNvPr id="3" name="TextBox 2">
            <a:extLst>
              <a:ext uri="{FF2B5EF4-FFF2-40B4-BE49-F238E27FC236}">
                <a16:creationId xmlns:a16="http://schemas.microsoft.com/office/drawing/2014/main" id="{BB9AE741-FFCC-A6B8-B4B6-562F81C53E39}"/>
              </a:ext>
            </a:extLst>
          </p:cNvPr>
          <p:cNvSpPr txBox="1"/>
          <p:nvPr/>
        </p:nvSpPr>
        <p:spPr>
          <a:xfrm>
            <a:off x="3879542" y="5833498"/>
            <a:ext cx="5508594" cy="369332"/>
          </a:xfrm>
          <a:prstGeom prst="rect">
            <a:avLst/>
          </a:prstGeom>
          <a:noFill/>
        </p:spPr>
        <p:txBody>
          <a:bodyPr wrap="square">
            <a:spAutoFit/>
          </a:bodyPr>
          <a:lstStyle/>
          <a:p>
            <a:r>
              <a:rPr lang="en-NZ" b="0" i="0" dirty="0">
                <a:effectLst/>
                <a:latin typeface="Segoe UI" panose="020B0502040204020203" pitchFamily="34" charset="0"/>
                <a:hlinkClick r:id="rId2"/>
              </a:rPr>
              <a:t>https://authors.elsevier.com/c/1hzQ17suQFuPIa</a:t>
            </a:r>
            <a:r>
              <a:rPr lang="en-NZ" b="0" i="0" dirty="0">
                <a:solidFill>
                  <a:srgbClr val="242424"/>
                </a:solidFill>
                <a:effectLst/>
                <a:latin typeface="Segoe UI" panose="020B0502040204020203" pitchFamily="34" charset="0"/>
              </a:rPr>
              <a:t> </a:t>
            </a:r>
            <a:endParaRPr lang="en-NZ" dirty="0"/>
          </a:p>
        </p:txBody>
      </p:sp>
      <p:pic>
        <p:nvPicPr>
          <p:cNvPr id="6" name="Picture 5">
            <a:extLst>
              <a:ext uri="{FF2B5EF4-FFF2-40B4-BE49-F238E27FC236}">
                <a16:creationId xmlns:a16="http://schemas.microsoft.com/office/drawing/2014/main" id="{7F597452-ACD1-324E-2CA3-671AC3EF843E}"/>
              </a:ext>
            </a:extLst>
          </p:cNvPr>
          <p:cNvPicPr>
            <a:picLocks noChangeAspect="1"/>
          </p:cNvPicPr>
          <p:nvPr/>
        </p:nvPicPr>
        <p:blipFill>
          <a:blip r:embed="rId3"/>
          <a:stretch>
            <a:fillRect/>
          </a:stretch>
        </p:blipFill>
        <p:spPr>
          <a:xfrm>
            <a:off x="3910366" y="2308194"/>
            <a:ext cx="4814294" cy="3510832"/>
          </a:xfrm>
          <a:prstGeom prst="rect">
            <a:avLst/>
          </a:prstGeom>
        </p:spPr>
      </p:pic>
      <p:pic>
        <p:nvPicPr>
          <p:cNvPr id="5" name="Picture 4">
            <a:extLst>
              <a:ext uri="{FF2B5EF4-FFF2-40B4-BE49-F238E27FC236}">
                <a16:creationId xmlns:a16="http://schemas.microsoft.com/office/drawing/2014/main" id="{08BC4CCB-7550-8667-386C-507169376FD4}"/>
              </a:ext>
            </a:extLst>
          </p:cNvPr>
          <p:cNvPicPr>
            <a:picLocks noChangeAspect="1"/>
          </p:cNvPicPr>
          <p:nvPr/>
        </p:nvPicPr>
        <p:blipFill>
          <a:blip r:embed="rId4"/>
          <a:stretch>
            <a:fillRect/>
          </a:stretch>
        </p:blipFill>
        <p:spPr>
          <a:xfrm>
            <a:off x="738452" y="3274581"/>
            <a:ext cx="2629267" cy="2743583"/>
          </a:xfrm>
          <a:prstGeom prst="rect">
            <a:avLst/>
          </a:prstGeom>
        </p:spPr>
      </p:pic>
    </p:spTree>
    <p:extLst>
      <p:ext uri="{BB962C8B-B14F-4D97-AF65-F5344CB8AC3E}">
        <p14:creationId xmlns:p14="http://schemas.microsoft.com/office/powerpoint/2010/main" val="3772737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45FE27-9291-181A-777A-4CDB79291060}"/>
              </a:ext>
            </a:extLst>
          </p:cNvPr>
          <p:cNvPicPr>
            <a:picLocks noChangeAspect="1"/>
          </p:cNvPicPr>
          <p:nvPr/>
        </p:nvPicPr>
        <p:blipFill>
          <a:blip r:embed="rId3"/>
          <a:stretch>
            <a:fillRect/>
          </a:stretch>
        </p:blipFill>
        <p:spPr>
          <a:xfrm>
            <a:off x="1709737" y="1965157"/>
            <a:ext cx="5724525" cy="2085975"/>
          </a:xfrm>
          <a:prstGeom prst="rect">
            <a:avLst/>
          </a:prstGeom>
        </p:spPr>
      </p:pic>
    </p:spTree>
    <p:extLst>
      <p:ext uri="{BB962C8B-B14F-4D97-AF65-F5344CB8AC3E}">
        <p14:creationId xmlns:p14="http://schemas.microsoft.com/office/powerpoint/2010/main" val="65785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A590C-91FC-0E18-2D41-3E10E4E44ADA}"/>
              </a:ext>
            </a:extLst>
          </p:cNvPr>
          <p:cNvSpPr>
            <a:spLocks noGrp="1"/>
          </p:cNvSpPr>
          <p:nvPr>
            <p:ph type="title"/>
          </p:nvPr>
        </p:nvSpPr>
        <p:spPr>
          <a:xfrm>
            <a:off x="106532" y="92803"/>
            <a:ext cx="4234649" cy="616892"/>
          </a:xfrm>
        </p:spPr>
        <p:txBody>
          <a:bodyPr vert="horz" lIns="91440" tIns="45720" rIns="91440" bIns="45720" rtlCol="0" anchor="b">
            <a:normAutofit/>
          </a:bodyPr>
          <a:lstStyle/>
          <a:p>
            <a:r>
              <a:rPr lang="en-US" sz="2800" kern="1200" dirty="0">
                <a:solidFill>
                  <a:schemeClr val="tx1"/>
                </a:solidFill>
                <a:latin typeface="+mj-lt"/>
                <a:ea typeface="+mj-ea"/>
                <a:cs typeface="+mj-cs"/>
              </a:rPr>
              <a:t>Woke… older than you think</a:t>
            </a:r>
          </a:p>
        </p:txBody>
      </p:sp>
      <p:grpSp>
        <p:nvGrpSpPr>
          <p:cNvPr id="20" name="Group 19">
            <a:extLst>
              <a:ext uri="{FF2B5EF4-FFF2-40B4-BE49-F238E27FC236}">
                <a16:creationId xmlns:a16="http://schemas.microsoft.com/office/drawing/2014/main" id="{8D4A50DE-FA8B-E462-0A25-1485F04719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051478" y="0"/>
            <a:ext cx="92522" cy="6858000"/>
            <a:chOff x="12068638" y="0"/>
            <a:chExt cx="123362" cy="6858000"/>
          </a:xfrm>
        </p:grpSpPr>
        <p:sp>
          <p:nvSpPr>
            <p:cNvPr id="21" name="Rectangle 20">
              <a:extLst>
                <a:ext uri="{FF2B5EF4-FFF2-40B4-BE49-F238E27FC236}">
                  <a16:creationId xmlns:a16="http://schemas.microsoft.com/office/drawing/2014/main" id="{3238042B-E057-0EBF-33B3-F11EC571A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7786B6C-268E-0B05-1F09-4C3577A12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34000">
                  <a:schemeClr val="accent5">
                    <a:alpha val="0"/>
                  </a:schemeClr>
                </a:gs>
                <a:gs pos="100000">
                  <a:schemeClr val="accent5">
                    <a:lumMod val="60000"/>
                    <a:lumOff val="40000"/>
                    <a:alpha val="73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Content Placeholder 2">
            <a:extLst>
              <a:ext uri="{FF2B5EF4-FFF2-40B4-BE49-F238E27FC236}">
                <a16:creationId xmlns:a16="http://schemas.microsoft.com/office/drawing/2014/main" id="{EB293939-FF09-2B52-D2D5-A1C8D4D64FA8}"/>
              </a:ext>
            </a:extLst>
          </p:cNvPr>
          <p:cNvGraphicFramePr>
            <a:graphicFrameLocks noGrp="1"/>
          </p:cNvGraphicFramePr>
          <p:nvPr>
            <p:ph idx="1"/>
            <p:extLst>
              <p:ext uri="{D42A27DB-BD31-4B8C-83A1-F6EECF244321}">
                <p14:modId xmlns:p14="http://schemas.microsoft.com/office/powerpoint/2010/main" val="1709233294"/>
              </p:ext>
            </p:extLst>
          </p:nvPr>
        </p:nvGraphicFramePr>
        <p:xfrm>
          <a:off x="141017" y="849984"/>
          <a:ext cx="8910461" cy="31160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Content Placeholder 2">
            <a:extLst>
              <a:ext uri="{FF2B5EF4-FFF2-40B4-BE49-F238E27FC236}">
                <a16:creationId xmlns:a16="http://schemas.microsoft.com/office/drawing/2014/main" id="{AD66CA63-C903-19F1-AB78-0811CC5017F7}"/>
              </a:ext>
            </a:extLst>
          </p:cNvPr>
          <p:cNvGraphicFramePr>
            <a:graphicFrameLocks/>
          </p:cNvGraphicFramePr>
          <p:nvPr>
            <p:extLst>
              <p:ext uri="{D42A27DB-BD31-4B8C-83A1-F6EECF244321}">
                <p14:modId xmlns:p14="http://schemas.microsoft.com/office/powerpoint/2010/main" val="2957890666"/>
              </p:ext>
            </p:extLst>
          </p:nvPr>
        </p:nvGraphicFramePr>
        <p:xfrm>
          <a:off x="272731" y="3664974"/>
          <a:ext cx="8598537" cy="258562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5" name="Picture 4">
            <a:extLst>
              <a:ext uri="{FF2B5EF4-FFF2-40B4-BE49-F238E27FC236}">
                <a16:creationId xmlns:a16="http://schemas.microsoft.com/office/drawing/2014/main" id="{21DFAE3A-9DCE-C2FD-3BA7-5243D8C517EA}"/>
              </a:ext>
            </a:extLst>
          </p:cNvPr>
          <p:cNvPicPr>
            <a:picLocks noChangeAspect="1"/>
          </p:cNvPicPr>
          <p:nvPr/>
        </p:nvPicPr>
        <p:blipFill rotWithShape="1">
          <a:blip r:embed="rId13"/>
          <a:srcRect t="2363" r="-2" b="-2"/>
          <a:stretch/>
        </p:blipFill>
        <p:spPr>
          <a:xfrm>
            <a:off x="7430610" y="1145219"/>
            <a:ext cx="762996" cy="1168579"/>
          </a:xfrm>
          <a:prstGeom prst="rect">
            <a:avLst/>
          </a:prstGeom>
        </p:spPr>
      </p:pic>
      <p:pic>
        <p:nvPicPr>
          <p:cNvPr id="6" name="Picture 5">
            <a:extLst>
              <a:ext uri="{FF2B5EF4-FFF2-40B4-BE49-F238E27FC236}">
                <a16:creationId xmlns:a16="http://schemas.microsoft.com/office/drawing/2014/main" id="{329DE9D5-161E-CE4B-373F-674DE26A889B}"/>
              </a:ext>
            </a:extLst>
          </p:cNvPr>
          <p:cNvPicPr>
            <a:picLocks noChangeAspect="1"/>
          </p:cNvPicPr>
          <p:nvPr/>
        </p:nvPicPr>
        <p:blipFill rotWithShape="1">
          <a:blip r:embed="rId14"/>
          <a:srcRect r="12412" b="5"/>
          <a:stretch/>
        </p:blipFill>
        <p:spPr>
          <a:xfrm>
            <a:off x="6314209" y="2456721"/>
            <a:ext cx="755774" cy="1158167"/>
          </a:xfrm>
          <a:prstGeom prst="rect">
            <a:avLst/>
          </a:prstGeom>
        </p:spPr>
      </p:pic>
      <p:pic>
        <p:nvPicPr>
          <p:cNvPr id="8" name="Picture 7">
            <a:extLst>
              <a:ext uri="{FF2B5EF4-FFF2-40B4-BE49-F238E27FC236}">
                <a16:creationId xmlns:a16="http://schemas.microsoft.com/office/drawing/2014/main" id="{C8AE1845-4BB0-A1E3-8CA7-299F973DDBBB}"/>
              </a:ext>
            </a:extLst>
          </p:cNvPr>
          <p:cNvPicPr>
            <a:picLocks noChangeAspect="1"/>
          </p:cNvPicPr>
          <p:nvPr/>
        </p:nvPicPr>
        <p:blipFill rotWithShape="1">
          <a:blip r:embed="rId15"/>
          <a:srcRect r="-3" b="227"/>
          <a:stretch/>
        </p:blipFill>
        <p:spPr>
          <a:xfrm>
            <a:off x="1455939" y="5019929"/>
            <a:ext cx="923278" cy="1406337"/>
          </a:xfrm>
          <a:prstGeom prst="rect">
            <a:avLst/>
          </a:prstGeom>
        </p:spPr>
      </p:pic>
      <p:pic>
        <p:nvPicPr>
          <p:cNvPr id="3074" name="Picture 2" descr="Cover art for Master Teacher by Erykah Badu">
            <a:extLst>
              <a:ext uri="{FF2B5EF4-FFF2-40B4-BE49-F238E27FC236}">
                <a16:creationId xmlns:a16="http://schemas.microsoft.com/office/drawing/2014/main" id="{ED9A2B16-9780-16F7-507D-CFC349E065D4}"/>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864978" y="3683185"/>
            <a:ext cx="1027624" cy="102762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United Mine Workers of America: History &amp; Purpose | Study.com">
            <a:extLst>
              <a:ext uri="{FF2B5EF4-FFF2-40B4-BE49-F238E27FC236}">
                <a16:creationId xmlns:a16="http://schemas.microsoft.com/office/drawing/2014/main" id="{519E3CB8-AE5E-E191-7EAA-5A908990DCE1}"/>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241175" y="1305017"/>
            <a:ext cx="1302854" cy="100878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1B926CD-129E-C025-407B-DE6B437406CE}"/>
              </a:ext>
            </a:extLst>
          </p:cNvPr>
          <p:cNvSpPr txBox="1"/>
          <p:nvPr/>
        </p:nvSpPr>
        <p:spPr>
          <a:xfrm>
            <a:off x="141017" y="1004930"/>
            <a:ext cx="4430983" cy="1574757"/>
          </a:xfrm>
          <a:prstGeom prst="rect">
            <a:avLst/>
          </a:prstGeom>
          <a:solidFill>
            <a:schemeClr val="bg1"/>
          </a:solidFill>
        </p:spPr>
        <p:txBody>
          <a:bodyPr wrap="square" rtlCol="0">
            <a:spAutoFit/>
          </a:bodyPr>
          <a:lstStyle/>
          <a:p>
            <a:endParaRPr lang="en-NZ" dirty="0"/>
          </a:p>
        </p:txBody>
      </p:sp>
      <p:sp>
        <p:nvSpPr>
          <p:cNvPr id="12" name="TextBox 11">
            <a:extLst>
              <a:ext uri="{FF2B5EF4-FFF2-40B4-BE49-F238E27FC236}">
                <a16:creationId xmlns:a16="http://schemas.microsoft.com/office/drawing/2014/main" id="{244D18A4-1AB6-1A78-9758-F2B1964882F5}"/>
              </a:ext>
            </a:extLst>
          </p:cNvPr>
          <p:cNvSpPr txBox="1"/>
          <p:nvPr/>
        </p:nvSpPr>
        <p:spPr>
          <a:xfrm>
            <a:off x="4309853" y="1022028"/>
            <a:ext cx="4713654" cy="1589063"/>
          </a:xfrm>
          <a:prstGeom prst="rect">
            <a:avLst/>
          </a:prstGeom>
          <a:solidFill>
            <a:schemeClr val="bg1"/>
          </a:solidFill>
        </p:spPr>
        <p:txBody>
          <a:bodyPr wrap="square" rtlCol="0">
            <a:spAutoFit/>
          </a:bodyPr>
          <a:lstStyle/>
          <a:p>
            <a:endParaRPr lang="en-NZ" dirty="0"/>
          </a:p>
        </p:txBody>
      </p:sp>
      <p:sp>
        <p:nvSpPr>
          <p:cNvPr id="16" name="TextBox 15">
            <a:extLst>
              <a:ext uri="{FF2B5EF4-FFF2-40B4-BE49-F238E27FC236}">
                <a16:creationId xmlns:a16="http://schemas.microsoft.com/office/drawing/2014/main" id="{20351F4B-1251-FE3C-F850-C37A12865C00}"/>
              </a:ext>
            </a:extLst>
          </p:cNvPr>
          <p:cNvSpPr txBox="1"/>
          <p:nvPr/>
        </p:nvSpPr>
        <p:spPr>
          <a:xfrm>
            <a:off x="2405927" y="2351404"/>
            <a:ext cx="5024683" cy="1454962"/>
          </a:xfrm>
          <a:prstGeom prst="rect">
            <a:avLst/>
          </a:prstGeom>
          <a:solidFill>
            <a:schemeClr val="bg1"/>
          </a:solidFill>
        </p:spPr>
        <p:txBody>
          <a:bodyPr wrap="square" rtlCol="0">
            <a:spAutoFit/>
          </a:bodyPr>
          <a:lstStyle/>
          <a:p>
            <a:endParaRPr lang="en-NZ" dirty="0"/>
          </a:p>
        </p:txBody>
      </p:sp>
      <p:sp>
        <p:nvSpPr>
          <p:cNvPr id="17" name="TextBox 16">
            <a:extLst>
              <a:ext uri="{FF2B5EF4-FFF2-40B4-BE49-F238E27FC236}">
                <a16:creationId xmlns:a16="http://schemas.microsoft.com/office/drawing/2014/main" id="{F7DD14F7-73CA-5998-9F59-3F2CD10F2D26}"/>
              </a:ext>
            </a:extLst>
          </p:cNvPr>
          <p:cNvSpPr txBox="1"/>
          <p:nvPr/>
        </p:nvSpPr>
        <p:spPr>
          <a:xfrm>
            <a:off x="106532" y="3595577"/>
            <a:ext cx="8896451" cy="2912172"/>
          </a:xfrm>
          <a:prstGeom prst="rect">
            <a:avLst/>
          </a:prstGeom>
          <a:solidFill>
            <a:schemeClr val="bg1"/>
          </a:solidFill>
        </p:spPr>
        <p:txBody>
          <a:bodyPr wrap="square" rtlCol="0">
            <a:spAutoFit/>
          </a:bodyPr>
          <a:lstStyle/>
          <a:p>
            <a:endParaRPr lang="en-NZ" dirty="0"/>
          </a:p>
        </p:txBody>
      </p:sp>
    </p:spTree>
    <p:extLst>
      <p:ext uri="{BB962C8B-B14F-4D97-AF65-F5344CB8AC3E}">
        <p14:creationId xmlns:p14="http://schemas.microsoft.com/office/powerpoint/2010/main" val="1043987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A590C-91FC-0E18-2D41-3E10E4E44ADA}"/>
              </a:ext>
            </a:extLst>
          </p:cNvPr>
          <p:cNvSpPr>
            <a:spLocks noGrp="1"/>
          </p:cNvSpPr>
          <p:nvPr>
            <p:ph type="title"/>
          </p:nvPr>
        </p:nvSpPr>
        <p:spPr>
          <a:xfrm>
            <a:off x="106532" y="92803"/>
            <a:ext cx="4234649" cy="616892"/>
          </a:xfrm>
        </p:spPr>
        <p:txBody>
          <a:bodyPr vert="horz" lIns="91440" tIns="45720" rIns="91440" bIns="45720" rtlCol="0" anchor="b">
            <a:normAutofit/>
          </a:bodyPr>
          <a:lstStyle/>
          <a:p>
            <a:r>
              <a:rPr lang="en-US" sz="2800" kern="1200" dirty="0">
                <a:solidFill>
                  <a:schemeClr val="tx1"/>
                </a:solidFill>
                <a:latin typeface="+mj-lt"/>
                <a:ea typeface="+mj-ea"/>
                <a:cs typeface="+mj-cs"/>
              </a:rPr>
              <a:t>Woke… older than you think</a:t>
            </a:r>
          </a:p>
        </p:txBody>
      </p:sp>
      <p:grpSp>
        <p:nvGrpSpPr>
          <p:cNvPr id="20" name="Group 19">
            <a:extLst>
              <a:ext uri="{FF2B5EF4-FFF2-40B4-BE49-F238E27FC236}">
                <a16:creationId xmlns:a16="http://schemas.microsoft.com/office/drawing/2014/main" id="{8D4A50DE-FA8B-E462-0A25-1485F04719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051478" y="0"/>
            <a:ext cx="92522" cy="6858000"/>
            <a:chOff x="12068638" y="0"/>
            <a:chExt cx="123362" cy="6858000"/>
          </a:xfrm>
        </p:grpSpPr>
        <p:sp>
          <p:nvSpPr>
            <p:cNvPr id="21" name="Rectangle 20">
              <a:extLst>
                <a:ext uri="{FF2B5EF4-FFF2-40B4-BE49-F238E27FC236}">
                  <a16:creationId xmlns:a16="http://schemas.microsoft.com/office/drawing/2014/main" id="{3238042B-E057-0EBF-33B3-F11EC571A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7786B6C-268E-0B05-1F09-4C3577A12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34000">
                  <a:schemeClr val="accent5">
                    <a:alpha val="0"/>
                  </a:schemeClr>
                </a:gs>
                <a:gs pos="100000">
                  <a:schemeClr val="accent5">
                    <a:lumMod val="60000"/>
                    <a:lumOff val="40000"/>
                    <a:alpha val="73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Content Placeholder 2">
            <a:extLst>
              <a:ext uri="{FF2B5EF4-FFF2-40B4-BE49-F238E27FC236}">
                <a16:creationId xmlns:a16="http://schemas.microsoft.com/office/drawing/2014/main" id="{EB293939-FF09-2B52-D2D5-A1C8D4D64FA8}"/>
              </a:ext>
            </a:extLst>
          </p:cNvPr>
          <p:cNvGraphicFramePr>
            <a:graphicFrameLocks noGrp="1"/>
          </p:cNvGraphicFramePr>
          <p:nvPr>
            <p:ph idx="1"/>
            <p:extLst>
              <p:ext uri="{D42A27DB-BD31-4B8C-83A1-F6EECF244321}">
                <p14:modId xmlns:p14="http://schemas.microsoft.com/office/powerpoint/2010/main" val="1934196382"/>
              </p:ext>
            </p:extLst>
          </p:nvPr>
        </p:nvGraphicFramePr>
        <p:xfrm>
          <a:off x="141017" y="849984"/>
          <a:ext cx="8910461" cy="31160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Content Placeholder 2">
            <a:extLst>
              <a:ext uri="{FF2B5EF4-FFF2-40B4-BE49-F238E27FC236}">
                <a16:creationId xmlns:a16="http://schemas.microsoft.com/office/drawing/2014/main" id="{AD66CA63-C903-19F1-AB78-0811CC5017F7}"/>
              </a:ext>
            </a:extLst>
          </p:cNvPr>
          <p:cNvGraphicFramePr>
            <a:graphicFrameLocks/>
          </p:cNvGraphicFramePr>
          <p:nvPr/>
        </p:nvGraphicFramePr>
        <p:xfrm>
          <a:off x="272731" y="3664974"/>
          <a:ext cx="8598537" cy="258562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5" name="Picture 4">
            <a:extLst>
              <a:ext uri="{FF2B5EF4-FFF2-40B4-BE49-F238E27FC236}">
                <a16:creationId xmlns:a16="http://schemas.microsoft.com/office/drawing/2014/main" id="{21DFAE3A-9DCE-C2FD-3BA7-5243D8C517EA}"/>
              </a:ext>
            </a:extLst>
          </p:cNvPr>
          <p:cNvPicPr>
            <a:picLocks noChangeAspect="1"/>
          </p:cNvPicPr>
          <p:nvPr/>
        </p:nvPicPr>
        <p:blipFill rotWithShape="1">
          <a:blip r:embed="rId13"/>
          <a:srcRect t="2363" r="-2" b="-2"/>
          <a:stretch/>
        </p:blipFill>
        <p:spPr>
          <a:xfrm>
            <a:off x="7430610" y="1145219"/>
            <a:ext cx="762996" cy="1168579"/>
          </a:xfrm>
          <a:prstGeom prst="rect">
            <a:avLst/>
          </a:prstGeom>
        </p:spPr>
      </p:pic>
      <p:pic>
        <p:nvPicPr>
          <p:cNvPr id="6" name="Picture 5">
            <a:extLst>
              <a:ext uri="{FF2B5EF4-FFF2-40B4-BE49-F238E27FC236}">
                <a16:creationId xmlns:a16="http://schemas.microsoft.com/office/drawing/2014/main" id="{329DE9D5-161E-CE4B-373F-674DE26A889B}"/>
              </a:ext>
            </a:extLst>
          </p:cNvPr>
          <p:cNvPicPr>
            <a:picLocks noChangeAspect="1"/>
          </p:cNvPicPr>
          <p:nvPr/>
        </p:nvPicPr>
        <p:blipFill rotWithShape="1">
          <a:blip r:embed="rId14"/>
          <a:srcRect r="12412" b="5"/>
          <a:stretch/>
        </p:blipFill>
        <p:spPr>
          <a:xfrm>
            <a:off x="6314209" y="2456721"/>
            <a:ext cx="755774" cy="1158167"/>
          </a:xfrm>
          <a:prstGeom prst="rect">
            <a:avLst/>
          </a:prstGeom>
        </p:spPr>
      </p:pic>
      <p:pic>
        <p:nvPicPr>
          <p:cNvPr id="8" name="Picture 7">
            <a:extLst>
              <a:ext uri="{FF2B5EF4-FFF2-40B4-BE49-F238E27FC236}">
                <a16:creationId xmlns:a16="http://schemas.microsoft.com/office/drawing/2014/main" id="{C8AE1845-4BB0-A1E3-8CA7-299F973DDBBB}"/>
              </a:ext>
            </a:extLst>
          </p:cNvPr>
          <p:cNvPicPr>
            <a:picLocks noChangeAspect="1"/>
          </p:cNvPicPr>
          <p:nvPr/>
        </p:nvPicPr>
        <p:blipFill rotWithShape="1">
          <a:blip r:embed="rId15"/>
          <a:srcRect r="-3" b="227"/>
          <a:stretch/>
        </p:blipFill>
        <p:spPr>
          <a:xfrm>
            <a:off x="1455939" y="5019929"/>
            <a:ext cx="923278" cy="1406337"/>
          </a:xfrm>
          <a:prstGeom prst="rect">
            <a:avLst/>
          </a:prstGeom>
        </p:spPr>
      </p:pic>
      <p:pic>
        <p:nvPicPr>
          <p:cNvPr id="3074" name="Picture 2" descr="Cover art for Master Teacher by Erykah Badu">
            <a:extLst>
              <a:ext uri="{FF2B5EF4-FFF2-40B4-BE49-F238E27FC236}">
                <a16:creationId xmlns:a16="http://schemas.microsoft.com/office/drawing/2014/main" id="{ED9A2B16-9780-16F7-507D-CFC349E065D4}"/>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864978" y="3683185"/>
            <a:ext cx="1027624" cy="102762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United Mine Workers of America: History &amp; Purpose | Study.com">
            <a:extLst>
              <a:ext uri="{FF2B5EF4-FFF2-40B4-BE49-F238E27FC236}">
                <a16:creationId xmlns:a16="http://schemas.microsoft.com/office/drawing/2014/main" id="{519E3CB8-AE5E-E191-7EAA-5A908990DCE1}"/>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241175" y="1305017"/>
            <a:ext cx="1302854" cy="100878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67F513E-6A94-0E36-2308-9F11A8C59E4B}"/>
              </a:ext>
            </a:extLst>
          </p:cNvPr>
          <p:cNvSpPr txBox="1"/>
          <p:nvPr/>
        </p:nvSpPr>
        <p:spPr>
          <a:xfrm>
            <a:off x="26633" y="3683186"/>
            <a:ext cx="4517396" cy="1336744"/>
          </a:xfrm>
          <a:prstGeom prst="rect">
            <a:avLst/>
          </a:prstGeom>
          <a:solidFill>
            <a:schemeClr val="bg1"/>
          </a:solidFill>
        </p:spPr>
        <p:txBody>
          <a:bodyPr wrap="square" rtlCol="0">
            <a:spAutoFit/>
          </a:bodyPr>
          <a:lstStyle/>
          <a:p>
            <a:endParaRPr lang="en-NZ" dirty="0"/>
          </a:p>
        </p:txBody>
      </p:sp>
      <p:sp>
        <p:nvSpPr>
          <p:cNvPr id="9" name="TextBox 8">
            <a:extLst>
              <a:ext uri="{FF2B5EF4-FFF2-40B4-BE49-F238E27FC236}">
                <a16:creationId xmlns:a16="http://schemas.microsoft.com/office/drawing/2014/main" id="{A3E28D1B-2A8C-6760-CB23-2BEB1D3DBFED}"/>
              </a:ext>
            </a:extLst>
          </p:cNvPr>
          <p:cNvSpPr txBox="1"/>
          <p:nvPr/>
        </p:nvSpPr>
        <p:spPr>
          <a:xfrm>
            <a:off x="4539056" y="3856032"/>
            <a:ext cx="4517396" cy="1336744"/>
          </a:xfrm>
          <a:prstGeom prst="rect">
            <a:avLst/>
          </a:prstGeom>
          <a:solidFill>
            <a:schemeClr val="bg1"/>
          </a:solidFill>
        </p:spPr>
        <p:txBody>
          <a:bodyPr wrap="square" rtlCol="0">
            <a:spAutoFit/>
          </a:bodyPr>
          <a:lstStyle/>
          <a:p>
            <a:endParaRPr lang="en-NZ" dirty="0"/>
          </a:p>
        </p:txBody>
      </p:sp>
      <p:sp>
        <p:nvSpPr>
          <p:cNvPr id="11" name="TextBox 10">
            <a:extLst>
              <a:ext uri="{FF2B5EF4-FFF2-40B4-BE49-F238E27FC236}">
                <a16:creationId xmlns:a16="http://schemas.microsoft.com/office/drawing/2014/main" id="{4B9696EC-AA66-F6B0-1CA4-14C06E8975B7}"/>
              </a:ext>
            </a:extLst>
          </p:cNvPr>
          <p:cNvSpPr txBox="1"/>
          <p:nvPr/>
        </p:nvSpPr>
        <p:spPr>
          <a:xfrm>
            <a:off x="1403351" y="5014342"/>
            <a:ext cx="4910858" cy="1433748"/>
          </a:xfrm>
          <a:prstGeom prst="rect">
            <a:avLst/>
          </a:prstGeom>
          <a:solidFill>
            <a:schemeClr val="bg1"/>
          </a:solidFill>
        </p:spPr>
        <p:txBody>
          <a:bodyPr wrap="square" rtlCol="0">
            <a:spAutoFit/>
          </a:bodyPr>
          <a:lstStyle/>
          <a:p>
            <a:endParaRPr lang="en-NZ" dirty="0"/>
          </a:p>
        </p:txBody>
      </p:sp>
    </p:spTree>
    <p:extLst>
      <p:ext uri="{BB962C8B-B14F-4D97-AF65-F5344CB8AC3E}">
        <p14:creationId xmlns:p14="http://schemas.microsoft.com/office/powerpoint/2010/main" val="2092579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0F4C6-1D5C-DA9A-5662-C6757DFD37E2}"/>
              </a:ext>
            </a:extLst>
          </p:cNvPr>
          <p:cNvSpPr>
            <a:spLocks noGrp="1"/>
          </p:cNvSpPr>
          <p:nvPr>
            <p:ph type="title"/>
          </p:nvPr>
        </p:nvSpPr>
        <p:spPr/>
        <p:txBody>
          <a:bodyPr/>
          <a:lstStyle/>
          <a:p>
            <a:r>
              <a:rPr lang="en-NZ" dirty="0"/>
              <a:t>Data &amp; methods</a:t>
            </a:r>
          </a:p>
        </p:txBody>
      </p:sp>
      <p:sp>
        <p:nvSpPr>
          <p:cNvPr id="3" name="Content Placeholder 2">
            <a:extLst>
              <a:ext uri="{FF2B5EF4-FFF2-40B4-BE49-F238E27FC236}">
                <a16:creationId xmlns:a16="http://schemas.microsoft.com/office/drawing/2014/main" id="{83BDDF79-840A-781F-CB67-919AD3BF4A8E}"/>
              </a:ext>
            </a:extLst>
          </p:cNvPr>
          <p:cNvSpPr>
            <a:spLocks noGrp="1"/>
          </p:cNvSpPr>
          <p:nvPr>
            <p:ph idx="1"/>
          </p:nvPr>
        </p:nvSpPr>
        <p:spPr>
          <a:xfrm>
            <a:off x="446943" y="1460499"/>
            <a:ext cx="8510626" cy="2694251"/>
          </a:xfrm>
        </p:spPr>
        <p:txBody>
          <a:bodyPr/>
          <a:lstStyle/>
          <a:p>
            <a:pPr marL="0" indent="0">
              <a:buNone/>
            </a:pPr>
            <a:r>
              <a:rPr lang="en-NZ" dirty="0"/>
              <a:t>Twitter (now X) between</a:t>
            </a:r>
          </a:p>
          <a:p>
            <a:pPr marL="0" indent="0">
              <a:buNone/>
            </a:pPr>
            <a:r>
              <a:rPr lang="en-NZ" dirty="0"/>
              <a:t>1 January 2012 – 1 December 2022</a:t>
            </a:r>
          </a:p>
          <a:p>
            <a:pPr marL="0" indent="0">
              <a:buNone/>
            </a:pPr>
            <a:r>
              <a:rPr lang="en-NZ" dirty="0"/>
              <a:t>All instances of </a:t>
            </a:r>
            <a:r>
              <a:rPr lang="en-NZ" sz="3200" b="0" u="none" strike="noStrike" baseline="0" dirty="0">
                <a:solidFill>
                  <a:srgbClr val="00B0F0"/>
                </a:solidFill>
                <a:latin typeface="Charis SIL"/>
              </a:rPr>
              <a:t>#wokeasfuck</a:t>
            </a:r>
            <a:r>
              <a:rPr lang="en-NZ" sz="3200" dirty="0">
                <a:solidFill>
                  <a:srgbClr val="00B0F0"/>
                </a:solidFill>
              </a:rPr>
              <a:t> </a:t>
            </a:r>
            <a:r>
              <a:rPr lang="en-NZ" dirty="0"/>
              <a:t>and variants of it (Python code + Twitter API)</a:t>
            </a:r>
          </a:p>
        </p:txBody>
      </p:sp>
      <p:sp>
        <p:nvSpPr>
          <p:cNvPr id="4" name="TextBox 3">
            <a:extLst>
              <a:ext uri="{FF2B5EF4-FFF2-40B4-BE49-F238E27FC236}">
                <a16:creationId xmlns:a16="http://schemas.microsoft.com/office/drawing/2014/main" id="{0C60B2C7-F266-F352-A9BA-A01C00963CA3}"/>
              </a:ext>
            </a:extLst>
          </p:cNvPr>
          <p:cNvSpPr txBox="1"/>
          <p:nvPr/>
        </p:nvSpPr>
        <p:spPr>
          <a:xfrm>
            <a:off x="329956" y="4656310"/>
            <a:ext cx="4216893" cy="923330"/>
          </a:xfrm>
          <a:prstGeom prst="rect">
            <a:avLst/>
          </a:prstGeom>
          <a:noFill/>
        </p:spPr>
        <p:txBody>
          <a:bodyPr wrap="square" rtlCol="0">
            <a:spAutoFit/>
          </a:bodyPr>
          <a:lstStyle/>
          <a:p>
            <a:r>
              <a:rPr lang="en-NZ" sz="1800" b="0" i="0" u="none" strike="noStrike" baseline="0" dirty="0">
                <a:solidFill>
                  <a:srgbClr val="000000"/>
                </a:solidFill>
                <a:latin typeface="Charis SIL"/>
              </a:rPr>
              <a:t>38,123 tweets </a:t>
            </a:r>
          </a:p>
          <a:p>
            <a:r>
              <a:rPr lang="en-NZ" sz="1800" b="0" i="0" u="none" strike="noStrike" baseline="0" dirty="0">
                <a:solidFill>
                  <a:srgbClr val="000000"/>
                </a:solidFill>
                <a:latin typeface="Charis SIL"/>
              </a:rPr>
              <a:t>16,574 users </a:t>
            </a:r>
          </a:p>
          <a:p>
            <a:r>
              <a:rPr lang="en-NZ" sz="1800" b="0" i="0" u="none" strike="noStrike" baseline="0" dirty="0">
                <a:solidFill>
                  <a:srgbClr val="000000"/>
                </a:solidFill>
                <a:latin typeface="Charis SIL"/>
              </a:rPr>
              <a:t>1,006,179 words</a:t>
            </a:r>
            <a:endParaRPr lang="en-NZ" dirty="0"/>
          </a:p>
        </p:txBody>
      </p:sp>
      <p:grpSp>
        <p:nvGrpSpPr>
          <p:cNvPr id="7" name="Group 6">
            <a:extLst>
              <a:ext uri="{FF2B5EF4-FFF2-40B4-BE49-F238E27FC236}">
                <a16:creationId xmlns:a16="http://schemas.microsoft.com/office/drawing/2014/main" id="{56E51734-3495-965B-B44E-C69D2B7A0A59}"/>
              </a:ext>
            </a:extLst>
          </p:cNvPr>
          <p:cNvGrpSpPr/>
          <p:nvPr/>
        </p:nvGrpSpPr>
        <p:grpSpPr>
          <a:xfrm>
            <a:off x="1688239" y="4366810"/>
            <a:ext cx="3417903" cy="1589103"/>
            <a:chOff x="1997476" y="4323425"/>
            <a:chExt cx="3417903" cy="1589103"/>
          </a:xfrm>
        </p:grpSpPr>
        <p:sp>
          <p:nvSpPr>
            <p:cNvPr id="5" name="TextBox 4">
              <a:extLst>
                <a:ext uri="{FF2B5EF4-FFF2-40B4-BE49-F238E27FC236}">
                  <a16:creationId xmlns:a16="http://schemas.microsoft.com/office/drawing/2014/main" id="{59E34CDB-D6E5-10E2-AAF0-834260AC44CC}"/>
                </a:ext>
              </a:extLst>
            </p:cNvPr>
            <p:cNvSpPr txBox="1"/>
            <p:nvPr/>
          </p:nvSpPr>
          <p:spPr>
            <a:xfrm>
              <a:off x="2778711" y="4933310"/>
              <a:ext cx="2636668" cy="369332"/>
            </a:xfrm>
            <a:prstGeom prst="rect">
              <a:avLst/>
            </a:prstGeom>
            <a:noFill/>
          </p:spPr>
          <p:txBody>
            <a:bodyPr wrap="square" rtlCol="0">
              <a:spAutoFit/>
            </a:bodyPr>
            <a:lstStyle/>
            <a:p>
              <a:r>
                <a:rPr lang="en-NZ" sz="1800" b="0" i="1" u="none" strike="noStrike" baseline="0" dirty="0" err="1">
                  <a:solidFill>
                    <a:srgbClr val="000000"/>
                  </a:solidFill>
                  <a:latin typeface="Charis SIL"/>
                </a:rPr>
                <a:t>WokeAF</a:t>
              </a:r>
              <a:r>
                <a:rPr lang="en-NZ" sz="1800" b="0" i="1" u="none" strike="noStrike" baseline="0" dirty="0">
                  <a:solidFill>
                    <a:srgbClr val="000000"/>
                  </a:solidFill>
                  <a:latin typeface="Charis SIL"/>
                </a:rPr>
                <a:t> Twitter Corpus</a:t>
              </a:r>
              <a:endParaRPr lang="en-NZ" dirty="0"/>
            </a:p>
          </p:txBody>
        </p:sp>
        <p:sp>
          <p:nvSpPr>
            <p:cNvPr id="6" name="Right Brace 5">
              <a:extLst>
                <a:ext uri="{FF2B5EF4-FFF2-40B4-BE49-F238E27FC236}">
                  <a16:creationId xmlns:a16="http://schemas.microsoft.com/office/drawing/2014/main" id="{C12C499D-0B31-C4D0-F507-F8010C979B10}"/>
                </a:ext>
              </a:extLst>
            </p:cNvPr>
            <p:cNvSpPr/>
            <p:nvPr/>
          </p:nvSpPr>
          <p:spPr>
            <a:xfrm>
              <a:off x="1997476" y="4323425"/>
              <a:ext cx="781235" cy="158910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Z"/>
            </a:p>
          </p:txBody>
        </p:sp>
      </p:grpSp>
      <p:sp>
        <p:nvSpPr>
          <p:cNvPr id="8" name="TextBox 7">
            <a:extLst>
              <a:ext uri="{FF2B5EF4-FFF2-40B4-BE49-F238E27FC236}">
                <a16:creationId xmlns:a16="http://schemas.microsoft.com/office/drawing/2014/main" id="{26F5F034-BF41-A369-EE37-04FABBA5C70F}"/>
              </a:ext>
            </a:extLst>
          </p:cNvPr>
          <p:cNvSpPr txBox="1"/>
          <p:nvPr/>
        </p:nvSpPr>
        <p:spPr>
          <a:xfrm>
            <a:off x="4749553" y="4656310"/>
            <a:ext cx="1924975" cy="1200329"/>
          </a:xfrm>
          <a:prstGeom prst="rect">
            <a:avLst/>
          </a:prstGeom>
          <a:noFill/>
        </p:spPr>
        <p:txBody>
          <a:bodyPr wrap="square" rtlCol="0">
            <a:spAutoFit/>
          </a:bodyPr>
          <a:lstStyle/>
          <a:p>
            <a:r>
              <a:rPr lang="en-NZ" dirty="0"/>
              <a:t>50 tweets/year = 550 tweets</a:t>
            </a:r>
          </a:p>
          <a:p>
            <a:r>
              <a:rPr lang="en-NZ" dirty="0"/>
              <a:t>357 users</a:t>
            </a:r>
          </a:p>
          <a:p>
            <a:r>
              <a:rPr lang="en-NZ" dirty="0"/>
              <a:t>12,237 words</a:t>
            </a:r>
          </a:p>
        </p:txBody>
      </p:sp>
      <p:grpSp>
        <p:nvGrpSpPr>
          <p:cNvPr id="9" name="Group 8">
            <a:extLst>
              <a:ext uri="{FF2B5EF4-FFF2-40B4-BE49-F238E27FC236}">
                <a16:creationId xmlns:a16="http://schemas.microsoft.com/office/drawing/2014/main" id="{686D6DC6-62E8-A4A5-7E01-AC68F2F145F2}"/>
              </a:ext>
            </a:extLst>
          </p:cNvPr>
          <p:cNvGrpSpPr/>
          <p:nvPr/>
        </p:nvGrpSpPr>
        <p:grpSpPr>
          <a:xfrm>
            <a:off x="6046718" y="4366810"/>
            <a:ext cx="3417903" cy="1589103"/>
            <a:chOff x="1997476" y="4323425"/>
            <a:chExt cx="3417903" cy="1589103"/>
          </a:xfrm>
        </p:grpSpPr>
        <p:sp>
          <p:nvSpPr>
            <p:cNvPr id="10" name="TextBox 9">
              <a:extLst>
                <a:ext uri="{FF2B5EF4-FFF2-40B4-BE49-F238E27FC236}">
                  <a16:creationId xmlns:a16="http://schemas.microsoft.com/office/drawing/2014/main" id="{418EDC27-4223-27B1-03E1-E203A40AD7FB}"/>
                </a:ext>
              </a:extLst>
            </p:cNvPr>
            <p:cNvSpPr txBox="1"/>
            <p:nvPr/>
          </p:nvSpPr>
          <p:spPr>
            <a:xfrm>
              <a:off x="2778711" y="4933310"/>
              <a:ext cx="2636668" cy="369332"/>
            </a:xfrm>
            <a:prstGeom prst="rect">
              <a:avLst/>
            </a:prstGeom>
            <a:noFill/>
          </p:spPr>
          <p:txBody>
            <a:bodyPr wrap="square" rtlCol="0">
              <a:spAutoFit/>
            </a:bodyPr>
            <a:lstStyle/>
            <a:p>
              <a:r>
                <a:rPr lang="en-NZ" sz="1800" b="0" i="1" u="none" strike="noStrike" baseline="0" dirty="0" err="1">
                  <a:solidFill>
                    <a:srgbClr val="000000"/>
                  </a:solidFill>
                  <a:latin typeface="Charis SIL"/>
                </a:rPr>
                <a:t>WokeAF</a:t>
              </a:r>
              <a:r>
                <a:rPr lang="en-NZ" sz="1800" b="0" i="1" u="none" strike="noStrike" baseline="0" dirty="0">
                  <a:solidFill>
                    <a:srgbClr val="000000"/>
                  </a:solidFill>
                  <a:latin typeface="Charis SIL"/>
                </a:rPr>
                <a:t> Sub-corpus</a:t>
              </a:r>
              <a:endParaRPr lang="en-NZ" dirty="0"/>
            </a:p>
          </p:txBody>
        </p:sp>
        <p:sp>
          <p:nvSpPr>
            <p:cNvPr id="11" name="Right Brace 10">
              <a:extLst>
                <a:ext uri="{FF2B5EF4-FFF2-40B4-BE49-F238E27FC236}">
                  <a16:creationId xmlns:a16="http://schemas.microsoft.com/office/drawing/2014/main" id="{9CBA920F-8C19-00AA-0A85-FAC59A9AD522}"/>
                </a:ext>
              </a:extLst>
            </p:cNvPr>
            <p:cNvSpPr/>
            <p:nvPr/>
          </p:nvSpPr>
          <p:spPr>
            <a:xfrm>
              <a:off x="1997476" y="4323425"/>
              <a:ext cx="781235" cy="158910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Z"/>
            </a:p>
          </p:txBody>
        </p:sp>
      </p:grpSp>
    </p:spTree>
    <p:extLst>
      <p:ext uri="{BB962C8B-B14F-4D97-AF65-F5344CB8AC3E}">
        <p14:creationId xmlns:p14="http://schemas.microsoft.com/office/powerpoint/2010/main" val="594571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Turn X back to Twitter – how to revert to the old app icon ...">
            <a:extLst>
              <a:ext uri="{FF2B5EF4-FFF2-40B4-BE49-F238E27FC236}">
                <a16:creationId xmlns:a16="http://schemas.microsoft.com/office/drawing/2014/main" id="{C2F550F0-B64F-1324-3696-46C111F71B2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177" r="-5" b="4880"/>
          <a:stretch/>
        </p:blipFill>
        <p:spPr bwMode="auto">
          <a:xfrm>
            <a:off x="269535" y="150769"/>
            <a:ext cx="1862385" cy="16602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graph with a line and a line&#10;&#10;Description automatically generated with medium confidence">
            <a:extLst>
              <a:ext uri="{FF2B5EF4-FFF2-40B4-BE49-F238E27FC236}">
                <a16:creationId xmlns:a16="http://schemas.microsoft.com/office/drawing/2014/main" id="{106B4F0F-5605-179A-725F-7833187729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9599" y="2100243"/>
            <a:ext cx="6804866" cy="4253039"/>
          </a:xfrm>
          <a:prstGeom prst="rect">
            <a:avLst/>
          </a:prstGeom>
        </p:spPr>
      </p:pic>
    </p:spTree>
    <p:extLst>
      <p:ext uri="{BB962C8B-B14F-4D97-AF65-F5344CB8AC3E}">
        <p14:creationId xmlns:p14="http://schemas.microsoft.com/office/powerpoint/2010/main" val="1639793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4FE94-31EC-F767-5342-649FB1E31432}"/>
              </a:ext>
            </a:extLst>
          </p:cNvPr>
          <p:cNvSpPr>
            <a:spLocks noGrp="1"/>
          </p:cNvSpPr>
          <p:nvPr>
            <p:ph type="title"/>
          </p:nvPr>
        </p:nvSpPr>
        <p:spPr>
          <a:xfrm>
            <a:off x="6705700" y="949912"/>
            <a:ext cx="2145337" cy="1002323"/>
          </a:xfrm>
        </p:spPr>
        <p:txBody>
          <a:bodyPr/>
          <a:lstStyle/>
          <a:p>
            <a:r>
              <a:rPr lang="en-NZ" dirty="0"/>
              <a:t>Meanings</a:t>
            </a:r>
          </a:p>
        </p:txBody>
      </p:sp>
      <p:graphicFrame>
        <p:nvGraphicFramePr>
          <p:cNvPr id="8" name="Table 7">
            <a:extLst>
              <a:ext uri="{FF2B5EF4-FFF2-40B4-BE49-F238E27FC236}">
                <a16:creationId xmlns:a16="http://schemas.microsoft.com/office/drawing/2014/main" id="{2377F8FD-94C8-943F-3234-CB15A8D9987D}"/>
              </a:ext>
            </a:extLst>
          </p:cNvPr>
          <p:cNvGraphicFramePr>
            <a:graphicFrameLocks noGrp="1"/>
          </p:cNvGraphicFramePr>
          <p:nvPr>
            <p:extLst>
              <p:ext uri="{D42A27DB-BD31-4B8C-83A1-F6EECF244321}">
                <p14:modId xmlns:p14="http://schemas.microsoft.com/office/powerpoint/2010/main" val="3834178518"/>
              </p:ext>
            </p:extLst>
          </p:nvPr>
        </p:nvGraphicFramePr>
        <p:xfrm>
          <a:off x="369447" y="119104"/>
          <a:ext cx="5827167" cy="5837813"/>
        </p:xfrm>
        <a:graphic>
          <a:graphicData uri="http://schemas.openxmlformats.org/drawingml/2006/table">
            <a:tbl>
              <a:tblPr firstRow="1" firstCol="1" bandRow="1">
                <a:tableStyleId>{5C22544A-7EE6-4342-B048-85BDC9FD1C3A}</a:tableStyleId>
              </a:tblPr>
              <a:tblGrid>
                <a:gridCol w="1279701">
                  <a:extLst>
                    <a:ext uri="{9D8B030D-6E8A-4147-A177-3AD203B41FA5}">
                      <a16:colId xmlns:a16="http://schemas.microsoft.com/office/drawing/2014/main" val="296357132"/>
                    </a:ext>
                  </a:extLst>
                </a:gridCol>
                <a:gridCol w="1924077">
                  <a:extLst>
                    <a:ext uri="{9D8B030D-6E8A-4147-A177-3AD203B41FA5}">
                      <a16:colId xmlns:a16="http://schemas.microsoft.com/office/drawing/2014/main" val="3995856580"/>
                    </a:ext>
                  </a:extLst>
                </a:gridCol>
                <a:gridCol w="2623389">
                  <a:extLst>
                    <a:ext uri="{9D8B030D-6E8A-4147-A177-3AD203B41FA5}">
                      <a16:colId xmlns:a16="http://schemas.microsoft.com/office/drawing/2014/main" val="2069788883"/>
                    </a:ext>
                  </a:extLst>
                </a:gridCol>
              </a:tblGrid>
              <a:tr h="284483">
                <a:tc>
                  <a:txBody>
                    <a:bodyPr/>
                    <a:lstStyle/>
                    <a:p>
                      <a:pPr algn="just">
                        <a:lnSpc>
                          <a:spcPct val="115000"/>
                        </a:lnSpc>
                        <a:spcAft>
                          <a:spcPts val="800"/>
                        </a:spcAft>
                      </a:pPr>
                      <a:r>
                        <a:rPr lang="en-GB" sz="1400" kern="100" dirty="0">
                          <a:solidFill>
                            <a:schemeClr val="tx1"/>
                          </a:solidFill>
                          <a:effectLst/>
                        </a:rPr>
                        <a:t>Use</a:t>
                      </a:r>
                      <a:endParaRPr lang="en-NZ" sz="14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5518" marR="35518" marT="0" marB="0"/>
                </a:tc>
                <a:tc>
                  <a:txBody>
                    <a:bodyPr/>
                    <a:lstStyle/>
                    <a:p>
                      <a:pPr algn="just">
                        <a:lnSpc>
                          <a:spcPct val="115000"/>
                        </a:lnSpc>
                        <a:spcAft>
                          <a:spcPts val="800"/>
                        </a:spcAft>
                      </a:pPr>
                      <a:r>
                        <a:rPr lang="en-GB" sz="1400" kern="100" dirty="0">
                          <a:solidFill>
                            <a:schemeClr val="tx1"/>
                          </a:solidFill>
                          <a:effectLst/>
                        </a:rPr>
                        <a:t>Description</a:t>
                      </a:r>
                      <a:endParaRPr lang="en-NZ" sz="14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5518" marR="35518" marT="0" marB="0"/>
                </a:tc>
                <a:tc>
                  <a:txBody>
                    <a:bodyPr/>
                    <a:lstStyle/>
                    <a:p>
                      <a:pPr algn="just">
                        <a:lnSpc>
                          <a:spcPct val="115000"/>
                        </a:lnSpc>
                        <a:spcAft>
                          <a:spcPts val="800"/>
                        </a:spcAft>
                      </a:pPr>
                      <a:r>
                        <a:rPr lang="en-GB" sz="1400" kern="100" dirty="0">
                          <a:solidFill>
                            <a:schemeClr val="tx1"/>
                          </a:solidFill>
                          <a:effectLst/>
                        </a:rPr>
                        <a:t>Example</a:t>
                      </a:r>
                      <a:endParaRPr lang="en-NZ" sz="14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5518" marR="35518" marT="0" marB="0"/>
                </a:tc>
                <a:extLst>
                  <a:ext uri="{0D108BD9-81ED-4DB2-BD59-A6C34878D82A}">
                    <a16:rowId xmlns:a16="http://schemas.microsoft.com/office/drawing/2014/main" val="247629228"/>
                  </a:ext>
                </a:extLst>
              </a:tr>
              <a:tr h="2862639">
                <a:tc>
                  <a:txBody>
                    <a:bodyPr/>
                    <a:lstStyle/>
                    <a:p>
                      <a:pPr>
                        <a:lnSpc>
                          <a:spcPct val="115000"/>
                        </a:lnSpc>
                        <a:spcAft>
                          <a:spcPts val="800"/>
                        </a:spcAft>
                      </a:pPr>
                      <a:r>
                        <a:rPr lang="en-GB" sz="1400" kern="100" dirty="0">
                          <a:solidFill>
                            <a:schemeClr val="tx1"/>
                          </a:solidFill>
                          <a:effectLst/>
                        </a:rPr>
                        <a:t>(1) Proper noun</a:t>
                      </a:r>
                      <a:endParaRPr lang="en-NZ" sz="14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5518" marR="35518" marT="0" marB="0"/>
                </a:tc>
                <a:tc>
                  <a:txBody>
                    <a:bodyPr/>
                    <a:lstStyle/>
                    <a:p>
                      <a:pPr>
                        <a:lnSpc>
                          <a:spcPct val="115000"/>
                        </a:lnSpc>
                        <a:spcAft>
                          <a:spcPts val="800"/>
                        </a:spcAft>
                      </a:pPr>
                      <a:r>
                        <a:rPr lang="en-GB" sz="1400" kern="100" dirty="0">
                          <a:effectLst/>
                        </a:rPr>
                        <a:t>Referencing either the WOKE AF Daily podcast with Danielle Moodie, the artist Snow </a:t>
                      </a:r>
                      <a:r>
                        <a:rPr lang="en-GB" sz="1400" kern="100" dirty="0" err="1">
                          <a:effectLst/>
                        </a:rPr>
                        <a:t>Tha</a:t>
                      </a:r>
                      <a:r>
                        <a:rPr lang="en-GB" sz="1400" kern="100" dirty="0">
                          <a:effectLst/>
                        </a:rPr>
                        <a:t> Product (including her song Snooze [Woke], her YouTube channel Woke TV and clothing line Woke Apparel), or an event (for example, the WOKE AF comedy show)</a:t>
                      </a:r>
                      <a:endParaRPr lang="en-NZ" sz="1400" kern="100" dirty="0">
                        <a:effectLst/>
                        <a:latin typeface="Calibri" panose="020F0502020204030204" pitchFamily="34" charset="0"/>
                        <a:ea typeface="DengXian" panose="02010600030101010101" pitchFamily="2" charset="-122"/>
                        <a:cs typeface="Times New Roman" panose="02020603050405020304" pitchFamily="18" charset="0"/>
                      </a:endParaRPr>
                    </a:p>
                  </a:txBody>
                  <a:tcPr marL="35518" marR="35518" marT="0" marB="0"/>
                </a:tc>
                <a:tc>
                  <a:txBody>
                    <a:bodyPr/>
                    <a:lstStyle/>
                    <a:p>
                      <a:pPr>
                        <a:lnSpc>
                          <a:spcPct val="115000"/>
                        </a:lnSpc>
                        <a:spcAft>
                          <a:spcPts val="800"/>
                        </a:spcAft>
                      </a:pPr>
                      <a:r>
                        <a:rPr lang="en-US" sz="1400" kern="100" dirty="0">
                          <a:effectLst/>
                        </a:rPr>
                        <a:t>@XXX @SnowThaProduct </a:t>
                      </a:r>
                      <a:r>
                        <a:rPr lang="en-US" sz="1400" kern="100" dirty="0" err="1">
                          <a:effectLst/>
                        </a:rPr>
                        <a:t>haha</a:t>
                      </a:r>
                      <a:r>
                        <a:rPr lang="en-US" sz="1400" kern="100" dirty="0">
                          <a:effectLst/>
                        </a:rPr>
                        <a:t> she killed it brought it back to life then killed it AGAIN!! #WokeAF</a:t>
                      </a:r>
                      <a:endParaRPr lang="en-NZ" sz="1400" kern="100" dirty="0">
                        <a:effectLst/>
                        <a:latin typeface="Calibri" panose="020F0502020204030204" pitchFamily="34" charset="0"/>
                        <a:ea typeface="DengXian" panose="02010600030101010101" pitchFamily="2" charset="-122"/>
                        <a:cs typeface="Times New Roman" panose="02020603050405020304" pitchFamily="18" charset="0"/>
                      </a:endParaRPr>
                    </a:p>
                  </a:txBody>
                  <a:tcPr marL="35518" marR="35518" marT="0" marB="0"/>
                </a:tc>
                <a:extLst>
                  <a:ext uri="{0D108BD9-81ED-4DB2-BD59-A6C34878D82A}">
                    <a16:rowId xmlns:a16="http://schemas.microsoft.com/office/drawing/2014/main" val="1538713261"/>
                  </a:ext>
                </a:extLst>
              </a:tr>
              <a:tr h="888929">
                <a:tc>
                  <a:txBody>
                    <a:bodyPr/>
                    <a:lstStyle/>
                    <a:p>
                      <a:pPr>
                        <a:lnSpc>
                          <a:spcPct val="115000"/>
                        </a:lnSpc>
                        <a:spcAft>
                          <a:spcPts val="800"/>
                        </a:spcAft>
                      </a:pPr>
                      <a:r>
                        <a:rPr lang="en-GB" sz="1400" kern="100">
                          <a:solidFill>
                            <a:schemeClr val="tx1"/>
                          </a:solidFill>
                          <a:effectLst/>
                        </a:rPr>
                        <a:t>(2) Criticising anti-woke</a:t>
                      </a:r>
                      <a:endParaRPr lang="en-NZ" sz="1400" kern="10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5518" marR="35518" marT="0" marB="0"/>
                </a:tc>
                <a:tc>
                  <a:txBody>
                    <a:bodyPr/>
                    <a:lstStyle/>
                    <a:p>
                      <a:pPr>
                        <a:lnSpc>
                          <a:spcPct val="115000"/>
                        </a:lnSpc>
                        <a:spcAft>
                          <a:spcPts val="800"/>
                        </a:spcAft>
                      </a:pPr>
                      <a:r>
                        <a:rPr lang="en-GB" sz="1400" kern="100" dirty="0">
                          <a:effectLst/>
                        </a:rPr>
                        <a:t>Critical of group being not 'woke' and unaware, or stuck in old principles</a:t>
                      </a:r>
                      <a:endParaRPr lang="en-NZ" sz="1400" kern="100" dirty="0">
                        <a:effectLst/>
                        <a:latin typeface="Calibri" panose="020F0502020204030204" pitchFamily="34" charset="0"/>
                        <a:ea typeface="DengXian" panose="02010600030101010101" pitchFamily="2" charset="-122"/>
                        <a:cs typeface="Times New Roman" panose="02020603050405020304" pitchFamily="18" charset="0"/>
                      </a:endParaRPr>
                    </a:p>
                  </a:txBody>
                  <a:tcPr marL="35518" marR="35518" marT="0" marB="0"/>
                </a:tc>
                <a:tc>
                  <a:txBody>
                    <a:bodyPr/>
                    <a:lstStyle/>
                    <a:p>
                      <a:pPr>
                        <a:lnSpc>
                          <a:spcPct val="115000"/>
                        </a:lnSpc>
                        <a:spcAft>
                          <a:spcPts val="800"/>
                        </a:spcAft>
                      </a:pPr>
                      <a:r>
                        <a:rPr lang="en-NZ" sz="1400" kern="100" dirty="0">
                          <a:effectLst/>
                        </a:rPr>
                        <a:t>It's unconscionable that some people might not already know this. #wokeaf LINK</a:t>
                      </a:r>
                      <a:endParaRPr lang="en-NZ" sz="1400" kern="100" dirty="0">
                        <a:effectLst/>
                        <a:latin typeface="Calibri" panose="020F0502020204030204" pitchFamily="34" charset="0"/>
                        <a:ea typeface="DengXian" panose="02010600030101010101" pitchFamily="2" charset="-122"/>
                        <a:cs typeface="Times New Roman" panose="02020603050405020304" pitchFamily="18" charset="0"/>
                      </a:endParaRPr>
                    </a:p>
                  </a:txBody>
                  <a:tcPr marL="35518" marR="35518" marT="0" marB="0"/>
                </a:tc>
                <a:extLst>
                  <a:ext uri="{0D108BD9-81ED-4DB2-BD59-A6C34878D82A}">
                    <a16:rowId xmlns:a16="http://schemas.microsoft.com/office/drawing/2014/main" val="3494768764"/>
                  </a:ext>
                </a:extLst>
              </a:tr>
              <a:tr h="770166">
                <a:tc>
                  <a:txBody>
                    <a:bodyPr/>
                    <a:lstStyle/>
                    <a:p>
                      <a:pPr>
                        <a:lnSpc>
                          <a:spcPct val="115000"/>
                        </a:lnSpc>
                        <a:spcAft>
                          <a:spcPts val="800"/>
                        </a:spcAft>
                      </a:pPr>
                      <a:r>
                        <a:rPr lang="en-GB" sz="1400" kern="100" dirty="0">
                          <a:solidFill>
                            <a:schemeClr val="tx1"/>
                          </a:solidFill>
                          <a:effectLst/>
                        </a:rPr>
                        <a:t>(3) Criticising woke culture</a:t>
                      </a:r>
                      <a:endParaRPr lang="en-NZ" sz="14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5518" marR="35518" marT="0" marB="0"/>
                </a:tc>
                <a:tc>
                  <a:txBody>
                    <a:bodyPr/>
                    <a:lstStyle/>
                    <a:p>
                      <a:pPr>
                        <a:lnSpc>
                          <a:spcPct val="115000"/>
                        </a:lnSpc>
                        <a:spcAft>
                          <a:spcPts val="800"/>
                        </a:spcAft>
                      </a:pPr>
                      <a:r>
                        <a:rPr lang="en-GB" sz="1400" kern="100" dirty="0">
                          <a:effectLst/>
                        </a:rPr>
                        <a:t>Critical of woke culture or views associated with it</a:t>
                      </a:r>
                      <a:endParaRPr lang="en-NZ" sz="1400" kern="100" dirty="0">
                        <a:effectLst/>
                        <a:latin typeface="Calibri" panose="020F0502020204030204" pitchFamily="34" charset="0"/>
                        <a:ea typeface="DengXian" panose="02010600030101010101" pitchFamily="2" charset="-122"/>
                        <a:cs typeface="Times New Roman" panose="02020603050405020304" pitchFamily="18" charset="0"/>
                      </a:endParaRPr>
                    </a:p>
                  </a:txBody>
                  <a:tcPr marL="35518" marR="35518" marT="0" marB="0"/>
                </a:tc>
                <a:tc>
                  <a:txBody>
                    <a:bodyPr/>
                    <a:lstStyle/>
                    <a:p>
                      <a:pPr>
                        <a:lnSpc>
                          <a:spcPct val="115000"/>
                        </a:lnSpc>
                        <a:spcAft>
                          <a:spcPts val="800"/>
                        </a:spcAft>
                      </a:pPr>
                      <a:r>
                        <a:rPr lang="en-NZ" sz="1400" kern="100" dirty="0">
                          <a:effectLst/>
                        </a:rPr>
                        <a:t>#WokeAF #Democrats are offended over EVERYTHING.  #ClownWorld 🤡 LINK</a:t>
                      </a:r>
                      <a:endParaRPr lang="en-NZ" sz="1400" kern="100" dirty="0">
                        <a:effectLst/>
                        <a:latin typeface="Calibri" panose="020F0502020204030204" pitchFamily="34" charset="0"/>
                        <a:ea typeface="DengXian" panose="02010600030101010101" pitchFamily="2" charset="-122"/>
                        <a:cs typeface="Times New Roman" panose="02020603050405020304" pitchFamily="18" charset="0"/>
                      </a:endParaRPr>
                    </a:p>
                  </a:txBody>
                  <a:tcPr marL="35518" marR="35518" marT="0" marB="0"/>
                </a:tc>
                <a:extLst>
                  <a:ext uri="{0D108BD9-81ED-4DB2-BD59-A6C34878D82A}">
                    <a16:rowId xmlns:a16="http://schemas.microsoft.com/office/drawing/2014/main" val="1728005020"/>
                  </a:ext>
                </a:extLst>
              </a:tr>
              <a:tr h="1031596">
                <a:tc>
                  <a:txBody>
                    <a:bodyPr/>
                    <a:lstStyle/>
                    <a:p>
                      <a:pPr>
                        <a:lnSpc>
                          <a:spcPct val="115000"/>
                        </a:lnSpc>
                        <a:spcAft>
                          <a:spcPts val="800"/>
                        </a:spcAft>
                      </a:pPr>
                      <a:r>
                        <a:rPr lang="en-GB" sz="1400" kern="100" dirty="0">
                          <a:solidFill>
                            <a:schemeClr val="tx1"/>
                          </a:solidFill>
                          <a:effectLst/>
                        </a:rPr>
                        <a:t>(4) Conspiracy theory</a:t>
                      </a:r>
                      <a:endParaRPr lang="en-NZ" sz="14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5518" marR="35518" marT="0" marB="0"/>
                </a:tc>
                <a:tc>
                  <a:txBody>
                    <a:bodyPr/>
                    <a:lstStyle/>
                    <a:p>
                      <a:pPr>
                        <a:lnSpc>
                          <a:spcPct val="115000"/>
                        </a:lnSpc>
                        <a:spcAft>
                          <a:spcPts val="800"/>
                        </a:spcAft>
                      </a:pPr>
                      <a:r>
                        <a:rPr lang="en-GB" sz="1400" kern="100" dirty="0">
                          <a:effectLst/>
                        </a:rPr>
                        <a:t>Hashtag is used alongside conspiracy-type messaging</a:t>
                      </a:r>
                      <a:endParaRPr lang="en-NZ" sz="1400" kern="100" dirty="0">
                        <a:effectLst/>
                        <a:latin typeface="Calibri" panose="020F0502020204030204" pitchFamily="34" charset="0"/>
                        <a:ea typeface="DengXian" panose="02010600030101010101" pitchFamily="2" charset="-122"/>
                        <a:cs typeface="Times New Roman" panose="02020603050405020304" pitchFamily="18" charset="0"/>
                      </a:endParaRPr>
                    </a:p>
                  </a:txBody>
                  <a:tcPr marL="35518" marR="35518" marT="0" marB="0"/>
                </a:tc>
                <a:tc>
                  <a:txBody>
                    <a:bodyPr/>
                    <a:lstStyle/>
                    <a:p>
                      <a:pPr>
                        <a:lnSpc>
                          <a:spcPct val="115000"/>
                        </a:lnSpc>
                        <a:spcAft>
                          <a:spcPts val="800"/>
                        </a:spcAft>
                      </a:pPr>
                      <a:r>
                        <a:rPr lang="en-US" sz="1400" kern="100" dirty="0">
                          <a:effectLst/>
                        </a:rPr>
                        <a:t>Straight up mockery from those 2 knowing in reality they really are men. #flatearth #WokeAF #woke #AWAKE.. LINK</a:t>
                      </a:r>
                      <a:endParaRPr lang="en-NZ" sz="1400" kern="100" dirty="0">
                        <a:effectLst/>
                        <a:latin typeface="Calibri" panose="020F0502020204030204" pitchFamily="34" charset="0"/>
                        <a:ea typeface="DengXian" panose="02010600030101010101" pitchFamily="2" charset="-122"/>
                        <a:cs typeface="Times New Roman" panose="02020603050405020304" pitchFamily="18" charset="0"/>
                      </a:endParaRPr>
                    </a:p>
                  </a:txBody>
                  <a:tcPr marL="35518" marR="35518" marT="0" marB="0"/>
                </a:tc>
                <a:extLst>
                  <a:ext uri="{0D108BD9-81ED-4DB2-BD59-A6C34878D82A}">
                    <a16:rowId xmlns:a16="http://schemas.microsoft.com/office/drawing/2014/main" val="1447503083"/>
                  </a:ext>
                </a:extLst>
              </a:tr>
            </a:tbl>
          </a:graphicData>
        </a:graphic>
      </p:graphicFrame>
    </p:spTree>
    <p:extLst>
      <p:ext uri="{BB962C8B-B14F-4D97-AF65-F5344CB8AC3E}">
        <p14:creationId xmlns:p14="http://schemas.microsoft.com/office/powerpoint/2010/main" val="376737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4FE94-31EC-F767-5342-649FB1E31432}"/>
              </a:ext>
            </a:extLst>
          </p:cNvPr>
          <p:cNvSpPr>
            <a:spLocks noGrp="1"/>
          </p:cNvSpPr>
          <p:nvPr>
            <p:ph type="title"/>
          </p:nvPr>
        </p:nvSpPr>
        <p:spPr>
          <a:xfrm>
            <a:off x="6705700" y="949912"/>
            <a:ext cx="2145337" cy="1002323"/>
          </a:xfrm>
        </p:spPr>
        <p:txBody>
          <a:bodyPr/>
          <a:lstStyle/>
          <a:p>
            <a:r>
              <a:rPr lang="en-NZ" dirty="0"/>
              <a:t>Meanings</a:t>
            </a:r>
          </a:p>
        </p:txBody>
      </p:sp>
      <p:graphicFrame>
        <p:nvGraphicFramePr>
          <p:cNvPr id="8" name="Table 7">
            <a:extLst>
              <a:ext uri="{FF2B5EF4-FFF2-40B4-BE49-F238E27FC236}">
                <a16:creationId xmlns:a16="http://schemas.microsoft.com/office/drawing/2014/main" id="{2377F8FD-94C8-943F-3234-CB15A8D9987D}"/>
              </a:ext>
            </a:extLst>
          </p:cNvPr>
          <p:cNvGraphicFramePr>
            <a:graphicFrameLocks noGrp="1"/>
          </p:cNvGraphicFramePr>
          <p:nvPr>
            <p:extLst>
              <p:ext uri="{D42A27DB-BD31-4B8C-83A1-F6EECF244321}">
                <p14:modId xmlns:p14="http://schemas.microsoft.com/office/powerpoint/2010/main" val="1962975121"/>
              </p:ext>
            </p:extLst>
          </p:nvPr>
        </p:nvGraphicFramePr>
        <p:xfrm>
          <a:off x="449345" y="856269"/>
          <a:ext cx="6102375" cy="5382791"/>
        </p:xfrm>
        <a:graphic>
          <a:graphicData uri="http://schemas.openxmlformats.org/drawingml/2006/table">
            <a:tbl>
              <a:tblPr firstRow="1" firstCol="1" bandRow="1">
                <a:tableStyleId>{5C22544A-7EE6-4342-B048-85BDC9FD1C3A}</a:tableStyleId>
              </a:tblPr>
              <a:tblGrid>
                <a:gridCol w="1601397">
                  <a:extLst>
                    <a:ext uri="{9D8B030D-6E8A-4147-A177-3AD203B41FA5}">
                      <a16:colId xmlns:a16="http://schemas.microsoft.com/office/drawing/2014/main" val="296357132"/>
                    </a:ext>
                  </a:extLst>
                </a:gridCol>
                <a:gridCol w="1753691">
                  <a:extLst>
                    <a:ext uri="{9D8B030D-6E8A-4147-A177-3AD203B41FA5}">
                      <a16:colId xmlns:a16="http://schemas.microsoft.com/office/drawing/2014/main" val="3995856580"/>
                    </a:ext>
                  </a:extLst>
                </a:gridCol>
                <a:gridCol w="2747287">
                  <a:extLst>
                    <a:ext uri="{9D8B030D-6E8A-4147-A177-3AD203B41FA5}">
                      <a16:colId xmlns:a16="http://schemas.microsoft.com/office/drawing/2014/main" val="2069788883"/>
                    </a:ext>
                  </a:extLst>
                </a:gridCol>
              </a:tblGrid>
              <a:tr h="256161">
                <a:tc>
                  <a:txBody>
                    <a:bodyPr/>
                    <a:lstStyle/>
                    <a:p>
                      <a:pPr algn="just">
                        <a:lnSpc>
                          <a:spcPct val="115000"/>
                        </a:lnSpc>
                        <a:spcAft>
                          <a:spcPts val="800"/>
                        </a:spcAft>
                      </a:pPr>
                      <a:r>
                        <a:rPr lang="en-GB" sz="1400" kern="100" dirty="0">
                          <a:solidFill>
                            <a:schemeClr val="tx1"/>
                          </a:solidFill>
                          <a:effectLst/>
                        </a:rPr>
                        <a:t>Use</a:t>
                      </a:r>
                      <a:endParaRPr lang="en-NZ" sz="14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5518" marR="35518" marT="0" marB="0"/>
                </a:tc>
                <a:tc>
                  <a:txBody>
                    <a:bodyPr/>
                    <a:lstStyle/>
                    <a:p>
                      <a:pPr algn="just">
                        <a:lnSpc>
                          <a:spcPct val="115000"/>
                        </a:lnSpc>
                        <a:spcAft>
                          <a:spcPts val="800"/>
                        </a:spcAft>
                      </a:pPr>
                      <a:r>
                        <a:rPr lang="en-GB" sz="1400" kern="100" dirty="0">
                          <a:solidFill>
                            <a:schemeClr val="tx1"/>
                          </a:solidFill>
                          <a:effectLst/>
                        </a:rPr>
                        <a:t>Description</a:t>
                      </a:r>
                      <a:endParaRPr lang="en-NZ" sz="14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5518" marR="35518" marT="0" marB="0"/>
                </a:tc>
                <a:tc>
                  <a:txBody>
                    <a:bodyPr/>
                    <a:lstStyle/>
                    <a:p>
                      <a:pPr algn="just">
                        <a:lnSpc>
                          <a:spcPct val="115000"/>
                        </a:lnSpc>
                        <a:spcAft>
                          <a:spcPts val="800"/>
                        </a:spcAft>
                      </a:pPr>
                      <a:r>
                        <a:rPr lang="en-GB" sz="1400" kern="100" dirty="0">
                          <a:solidFill>
                            <a:schemeClr val="tx1"/>
                          </a:solidFill>
                          <a:effectLst/>
                        </a:rPr>
                        <a:t>Example</a:t>
                      </a:r>
                      <a:endParaRPr lang="en-NZ" sz="14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5518" marR="35518" marT="0" marB="0"/>
                </a:tc>
                <a:extLst>
                  <a:ext uri="{0D108BD9-81ED-4DB2-BD59-A6C34878D82A}">
                    <a16:rowId xmlns:a16="http://schemas.microsoft.com/office/drawing/2014/main" val="247629228"/>
                  </a:ext>
                </a:extLst>
              </a:tr>
              <a:tr h="1889054">
                <a:tc>
                  <a:txBody>
                    <a:bodyPr/>
                    <a:lstStyle/>
                    <a:p>
                      <a:pPr>
                        <a:lnSpc>
                          <a:spcPct val="115000"/>
                        </a:lnSpc>
                        <a:spcAft>
                          <a:spcPts val="800"/>
                        </a:spcAft>
                      </a:pPr>
                      <a:r>
                        <a:rPr lang="en-GB" sz="1400" kern="100" dirty="0">
                          <a:solidFill>
                            <a:schemeClr val="tx1"/>
                          </a:solidFill>
                          <a:effectLst/>
                        </a:rPr>
                        <a:t>(5) Spiritual awakening</a:t>
                      </a:r>
                      <a:endParaRPr lang="en-NZ" sz="14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5518" marR="35518" marT="0" marB="0"/>
                </a:tc>
                <a:tc>
                  <a:txBody>
                    <a:bodyPr/>
                    <a:lstStyle/>
                    <a:p>
                      <a:pPr>
                        <a:lnSpc>
                          <a:spcPct val="115000"/>
                        </a:lnSpc>
                        <a:spcAft>
                          <a:spcPts val="800"/>
                        </a:spcAft>
                      </a:pPr>
                      <a:r>
                        <a:rPr lang="en-GB" sz="1400" kern="100" dirty="0">
                          <a:effectLst/>
                        </a:rPr>
                        <a:t>Hashtag is used to describe spiritual awakening or to reference spirituality</a:t>
                      </a:r>
                      <a:endParaRPr lang="en-NZ" sz="1400" kern="100" dirty="0">
                        <a:effectLst/>
                        <a:latin typeface="Calibri" panose="020F0502020204030204" pitchFamily="34" charset="0"/>
                        <a:ea typeface="DengXian" panose="02010600030101010101" pitchFamily="2" charset="-122"/>
                        <a:cs typeface="Times New Roman" panose="02020603050405020304" pitchFamily="18" charset="0"/>
                      </a:endParaRPr>
                    </a:p>
                  </a:txBody>
                  <a:tcPr marL="35518" marR="35518" marT="0" marB="0"/>
                </a:tc>
                <a:tc>
                  <a:txBody>
                    <a:bodyPr/>
                    <a:lstStyle/>
                    <a:p>
                      <a:pPr>
                        <a:lnSpc>
                          <a:spcPct val="115000"/>
                        </a:lnSpc>
                        <a:spcAft>
                          <a:spcPts val="800"/>
                        </a:spcAft>
                      </a:pPr>
                      <a:r>
                        <a:rPr lang="en-US" sz="1400" kern="100" dirty="0">
                          <a:effectLst/>
                        </a:rPr>
                        <a:t>Today Is A New Day, Let Go Of Your Past And Remember Any Paon Your Feeling Is Only Temporary, But Your Happiness Is ETERNAL♥️🔮😊 - #SnowBoy❄ #twitterlove #worldpeace #nopain #LetsGrowTogether #wokeaf</a:t>
                      </a:r>
                      <a:endParaRPr lang="en-NZ" sz="1400" kern="100" dirty="0">
                        <a:effectLst/>
                        <a:latin typeface="Calibri" panose="020F0502020204030204" pitchFamily="34" charset="0"/>
                        <a:ea typeface="DengXian" panose="02010600030101010101" pitchFamily="2" charset="-122"/>
                        <a:cs typeface="Times New Roman" panose="02020603050405020304" pitchFamily="18" charset="0"/>
                      </a:endParaRPr>
                    </a:p>
                  </a:txBody>
                  <a:tcPr marL="35518" marR="35518" marT="0" marB="0"/>
                </a:tc>
                <a:extLst>
                  <a:ext uri="{0D108BD9-81ED-4DB2-BD59-A6C34878D82A}">
                    <a16:rowId xmlns:a16="http://schemas.microsoft.com/office/drawing/2014/main" val="2087038371"/>
                  </a:ext>
                </a:extLst>
              </a:tr>
              <a:tr h="1072608">
                <a:tc>
                  <a:txBody>
                    <a:bodyPr/>
                    <a:lstStyle/>
                    <a:p>
                      <a:pPr>
                        <a:lnSpc>
                          <a:spcPct val="115000"/>
                        </a:lnSpc>
                        <a:spcAft>
                          <a:spcPts val="800"/>
                        </a:spcAft>
                      </a:pPr>
                      <a:r>
                        <a:rPr lang="en-GB" sz="1400" kern="100" dirty="0">
                          <a:solidFill>
                            <a:schemeClr val="tx1"/>
                          </a:solidFill>
                          <a:effectLst/>
                        </a:rPr>
                        <a:t>(6) ‘I’m aware’</a:t>
                      </a:r>
                      <a:endParaRPr lang="en-NZ" sz="14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5518" marR="35518" marT="0" marB="0"/>
                </a:tc>
                <a:tc>
                  <a:txBody>
                    <a:bodyPr/>
                    <a:lstStyle/>
                    <a:p>
                      <a:pPr>
                        <a:lnSpc>
                          <a:spcPct val="115000"/>
                        </a:lnSpc>
                        <a:spcAft>
                          <a:spcPts val="800"/>
                        </a:spcAft>
                      </a:pPr>
                      <a:r>
                        <a:rPr lang="en-GB" sz="1400" kern="100" dirty="0">
                          <a:effectLst/>
                        </a:rPr>
                        <a:t>User positions themself as woke</a:t>
                      </a:r>
                      <a:endParaRPr lang="en-NZ" sz="1400" kern="100" dirty="0">
                        <a:effectLst/>
                        <a:latin typeface="Calibri" panose="020F0502020204030204" pitchFamily="34" charset="0"/>
                        <a:ea typeface="DengXian" panose="02010600030101010101" pitchFamily="2" charset="-122"/>
                        <a:cs typeface="Times New Roman" panose="02020603050405020304" pitchFamily="18" charset="0"/>
                      </a:endParaRPr>
                    </a:p>
                  </a:txBody>
                  <a:tcPr marL="35518" marR="35518" marT="0" marB="0"/>
                </a:tc>
                <a:tc>
                  <a:txBody>
                    <a:bodyPr/>
                    <a:lstStyle/>
                    <a:p>
                      <a:pPr>
                        <a:lnSpc>
                          <a:spcPct val="115000"/>
                        </a:lnSpc>
                        <a:spcAft>
                          <a:spcPts val="800"/>
                        </a:spcAft>
                      </a:pPr>
                      <a:r>
                        <a:rPr lang="en-US" sz="1400" kern="100">
                          <a:effectLst/>
                        </a:rPr>
                        <a:t>Being #WokeAsFuck means that even in a room full of 'Black Consciousness', only a few of them will really SEE ME.</a:t>
                      </a:r>
                      <a:endParaRPr lang="en-NZ" sz="1400" kern="100">
                        <a:effectLst/>
                        <a:latin typeface="Calibri" panose="020F0502020204030204" pitchFamily="34" charset="0"/>
                        <a:ea typeface="DengXian" panose="02010600030101010101" pitchFamily="2" charset="-122"/>
                        <a:cs typeface="Times New Roman" panose="02020603050405020304" pitchFamily="18" charset="0"/>
                      </a:endParaRPr>
                    </a:p>
                  </a:txBody>
                  <a:tcPr marL="35518" marR="35518" marT="0" marB="0"/>
                </a:tc>
                <a:extLst>
                  <a:ext uri="{0D108BD9-81ED-4DB2-BD59-A6C34878D82A}">
                    <a16:rowId xmlns:a16="http://schemas.microsoft.com/office/drawing/2014/main" val="2790368103"/>
                  </a:ext>
                </a:extLst>
              </a:tr>
              <a:tr h="528310">
                <a:tc>
                  <a:txBody>
                    <a:bodyPr/>
                    <a:lstStyle/>
                    <a:p>
                      <a:pPr>
                        <a:lnSpc>
                          <a:spcPct val="115000"/>
                        </a:lnSpc>
                        <a:spcAft>
                          <a:spcPts val="800"/>
                        </a:spcAft>
                      </a:pPr>
                      <a:r>
                        <a:rPr lang="en-GB" sz="1400" kern="100" dirty="0">
                          <a:solidFill>
                            <a:schemeClr val="tx1"/>
                          </a:solidFill>
                          <a:effectLst/>
                        </a:rPr>
                        <a:t>(7) Unable to sleep</a:t>
                      </a:r>
                      <a:endParaRPr lang="en-NZ" sz="14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5518" marR="35518" marT="0" marB="0"/>
                </a:tc>
                <a:tc>
                  <a:txBody>
                    <a:bodyPr/>
                    <a:lstStyle/>
                    <a:p>
                      <a:pPr>
                        <a:lnSpc>
                          <a:spcPct val="115000"/>
                        </a:lnSpc>
                        <a:spcAft>
                          <a:spcPts val="800"/>
                        </a:spcAft>
                      </a:pPr>
                      <a:r>
                        <a:rPr lang="en-GB" sz="1400" kern="100" dirty="0">
                          <a:effectLst/>
                        </a:rPr>
                        <a:t>Someone who is very much awake, wide awake</a:t>
                      </a:r>
                      <a:endParaRPr lang="en-NZ" sz="1400" kern="100" dirty="0">
                        <a:effectLst/>
                        <a:latin typeface="Calibri" panose="020F0502020204030204" pitchFamily="34" charset="0"/>
                        <a:ea typeface="DengXian" panose="02010600030101010101" pitchFamily="2" charset="-122"/>
                        <a:cs typeface="Times New Roman" panose="02020603050405020304" pitchFamily="18" charset="0"/>
                      </a:endParaRPr>
                    </a:p>
                  </a:txBody>
                  <a:tcPr marL="35518" marR="35518" marT="0" marB="0"/>
                </a:tc>
                <a:tc>
                  <a:txBody>
                    <a:bodyPr/>
                    <a:lstStyle/>
                    <a:p>
                      <a:pPr>
                        <a:lnSpc>
                          <a:spcPct val="115000"/>
                        </a:lnSpc>
                        <a:spcAft>
                          <a:spcPts val="800"/>
                        </a:spcAft>
                      </a:pPr>
                      <a:r>
                        <a:rPr lang="en-US" sz="1400" kern="100" dirty="0">
                          <a:effectLst/>
                        </a:rPr>
                        <a:t>Look Like Ill Be Up All Night.. #WokeAF</a:t>
                      </a:r>
                      <a:endParaRPr lang="en-NZ" sz="1400" kern="100" dirty="0">
                        <a:effectLst/>
                        <a:latin typeface="Calibri" panose="020F0502020204030204" pitchFamily="34" charset="0"/>
                        <a:ea typeface="DengXian" panose="02010600030101010101" pitchFamily="2" charset="-122"/>
                        <a:cs typeface="Times New Roman" panose="02020603050405020304" pitchFamily="18" charset="0"/>
                      </a:endParaRPr>
                    </a:p>
                  </a:txBody>
                  <a:tcPr marL="35518" marR="35518" marT="0" marB="0"/>
                </a:tc>
                <a:extLst>
                  <a:ext uri="{0D108BD9-81ED-4DB2-BD59-A6C34878D82A}">
                    <a16:rowId xmlns:a16="http://schemas.microsoft.com/office/drawing/2014/main" val="2701704779"/>
                  </a:ext>
                </a:extLst>
              </a:tr>
              <a:tr h="1443290">
                <a:tc>
                  <a:txBody>
                    <a:bodyPr/>
                    <a:lstStyle/>
                    <a:p>
                      <a:pPr>
                        <a:lnSpc>
                          <a:spcPct val="115000"/>
                        </a:lnSpc>
                        <a:spcAft>
                          <a:spcPts val="800"/>
                        </a:spcAft>
                      </a:pPr>
                      <a:r>
                        <a:rPr lang="en-GB" sz="1400" kern="100" dirty="0">
                          <a:solidFill>
                            <a:schemeClr val="tx1"/>
                          </a:solidFill>
                          <a:effectLst/>
                        </a:rPr>
                        <a:t>(8) Clickbait</a:t>
                      </a:r>
                      <a:endParaRPr lang="en-NZ" sz="14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5518" marR="35518" marT="0" marB="0"/>
                </a:tc>
                <a:tc>
                  <a:txBody>
                    <a:bodyPr/>
                    <a:lstStyle/>
                    <a:p>
                      <a:pPr>
                        <a:lnSpc>
                          <a:spcPct val="115000"/>
                        </a:lnSpc>
                        <a:spcAft>
                          <a:spcPts val="800"/>
                        </a:spcAft>
                      </a:pPr>
                      <a:r>
                        <a:rPr lang="en-GB" sz="1400" kern="100">
                          <a:effectLst/>
                        </a:rPr>
                        <a:t>Hashtag is not relevant to tweet content but is used a clickbait to attract attention</a:t>
                      </a:r>
                      <a:endParaRPr lang="en-NZ" sz="1400" kern="100">
                        <a:effectLst/>
                      </a:endParaRPr>
                    </a:p>
                    <a:p>
                      <a:pPr>
                        <a:lnSpc>
                          <a:spcPct val="107000"/>
                        </a:lnSpc>
                        <a:spcAft>
                          <a:spcPts val="800"/>
                        </a:spcAft>
                      </a:pPr>
                      <a:r>
                        <a:rPr lang="en-GB" sz="1400" kern="100">
                          <a:effectLst/>
                        </a:rPr>
                        <a:t> </a:t>
                      </a:r>
                      <a:endParaRPr lang="en-NZ" sz="1400" kern="100">
                        <a:effectLst/>
                        <a:latin typeface="Calibri" panose="020F0502020204030204" pitchFamily="34" charset="0"/>
                        <a:ea typeface="DengXian" panose="02010600030101010101" pitchFamily="2" charset="-122"/>
                        <a:cs typeface="Times New Roman" panose="02020603050405020304" pitchFamily="18" charset="0"/>
                      </a:endParaRPr>
                    </a:p>
                  </a:txBody>
                  <a:tcPr marL="35518" marR="35518" marT="0" marB="0"/>
                </a:tc>
                <a:tc>
                  <a:txBody>
                    <a:bodyPr/>
                    <a:lstStyle/>
                    <a:p>
                      <a:pPr>
                        <a:lnSpc>
                          <a:spcPct val="115000"/>
                        </a:lnSpc>
                        <a:spcAft>
                          <a:spcPts val="800"/>
                        </a:spcAft>
                      </a:pPr>
                      <a:r>
                        <a:rPr lang="en-US" sz="1400" kern="100" dirty="0">
                          <a:effectLst/>
                        </a:rPr>
                        <a:t>Haven't posted in a bit.  #NBA #sportsbets #bettingpicks #WokeAF </a:t>
                      </a:r>
                      <a:endParaRPr lang="en-NZ" sz="1400" kern="100" dirty="0">
                        <a:effectLst/>
                      </a:endParaRPr>
                    </a:p>
                    <a:p>
                      <a:pPr>
                        <a:lnSpc>
                          <a:spcPct val="115000"/>
                        </a:lnSpc>
                        <a:spcAft>
                          <a:spcPts val="800"/>
                        </a:spcAft>
                      </a:pPr>
                      <a:r>
                        <a:rPr lang="en-US" sz="1400" kern="100" dirty="0">
                          <a:effectLst/>
                        </a:rPr>
                        <a:t>LINK</a:t>
                      </a:r>
                      <a:endParaRPr lang="en-NZ" sz="1400" kern="100" dirty="0">
                        <a:effectLst/>
                        <a:latin typeface="Calibri" panose="020F0502020204030204" pitchFamily="34" charset="0"/>
                        <a:ea typeface="DengXian" panose="02010600030101010101" pitchFamily="2" charset="-122"/>
                        <a:cs typeface="Times New Roman" panose="02020603050405020304" pitchFamily="18" charset="0"/>
                      </a:endParaRPr>
                    </a:p>
                  </a:txBody>
                  <a:tcPr marL="35518" marR="35518" marT="0" marB="0"/>
                </a:tc>
                <a:extLst>
                  <a:ext uri="{0D108BD9-81ED-4DB2-BD59-A6C34878D82A}">
                    <a16:rowId xmlns:a16="http://schemas.microsoft.com/office/drawing/2014/main" val="969087678"/>
                  </a:ext>
                </a:extLst>
              </a:tr>
            </a:tbl>
          </a:graphicData>
        </a:graphic>
      </p:graphicFrame>
    </p:spTree>
    <p:extLst>
      <p:ext uri="{BB962C8B-B14F-4D97-AF65-F5344CB8AC3E}">
        <p14:creationId xmlns:p14="http://schemas.microsoft.com/office/powerpoint/2010/main" val="733185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4FE94-31EC-F767-5342-649FB1E31432}"/>
              </a:ext>
            </a:extLst>
          </p:cNvPr>
          <p:cNvSpPr>
            <a:spLocks noGrp="1"/>
          </p:cNvSpPr>
          <p:nvPr>
            <p:ph type="title"/>
          </p:nvPr>
        </p:nvSpPr>
        <p:spPr/>
        <p:txBody>
          <a:bodyPr/>
          <a:lstStyle/>
          <a:p>
            <a:r>
              <a:rPr lang="en-NZ" dirty="0"/>
              <a:t>Meanings – summary</a:t>
            </a:r>
          </a:p>
        </p:txBody>
      </p:sp>
      <p:pic>
        <p:nvPicPr>
          <p:cNvPr id="5" name="Picture 4">
            <a:extLst>
              <a:ext uri="{FF2B5EF4-FFF2-40B4-BE49-F238E27FC236}">
                <a16:creationId xmlns:a16="http://schemas.microsoft.com/office/drawing/2014/main" id="{D37BBBA9-5BC2-4013-6ECD-67FF0CDA7F67}"/>
              </a:ext>
            </a:extLst>
          </p:cNvPr>
          <p:cNvPicPr>
            <a:picLocks noChangeAspect="1"/>
          </p:cNvPicPr>
          <p:nvPr/>
        </p:nvPicPr>
        <p:blipFill>
          <a:blip r:embed="rId3"/>
          <a:stretch>
            <a:fillRect/>
          </a:stretch>
        </p:blipFill>
        <p:spPr>
          <a:xfrm>
            <a:off x="79899" y="2500719"/>
            <a:ext cx="9144000" cy="1856562"/>
          </a:xfrm>
          <a:prstGeom prst="rect">
            <a:avLst/>
          </a:prstGeom>
        </p:spPr>
      </p:pic>
    </p:spTree>
    <p:extLst>
      <p:ext uri="{BB962C8B-B14F-4D97-AF65-F5344CB8AC3E}">
        <p14:creationId xmlns:p14="http://schemas.microsoft.com/office/powerpoint/2010/main" val="823656295"/>
      </p:ext>
    </p:extLst>
  </p:cSld>
  <p:clrMapOvr>
    <a:masterClrMapping/>
  </p:clrMapOvr>
</p:sld>
</file>

<file path=ppt/theme/theme1.xml><?xml version="1.0" encoding="utf-8"?>
<a:theme xmlns:a="http://schemas.openxmlformats.org/drawingml/2006/main" name="Gap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UoW Black">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amilton Campu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auranga 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auranga 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uaranga 3">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Tuaranga 3">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UoW whit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UoW whit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Uow Red">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809b38c4-3c90-46d6-b553-fe9761df79fc">DHF2UKP354UR-178051702-640330</_dlc_DocId>
    <_dlc_DocIdUrl xmlns="809b38c4-3c90-46d6-b553-fe9761df79fc">
      <Url>https://docshare.its.waikato.ac.nz/sites/Store/_layouts/15/DocIdRedir.aspx?ID=DHF2UKP354UR-178051702-640330</Url>
      <Description>DHF2UKP354UR-178051702-640330</Description>
    </_dlc_DocIdUrl>
    <IconOverlay xmlns="http://schemas.microsoft.com/sharepoint/v4" xsi:nil="true"/>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5AE2D7F6FAC7C848BE62386792F9F5F8" ma:contentTypeVersion="3" ma:contentTypeDescription="Create a new document." ma:contentTypeScope="" ma:versionID="8e06544fe9f127f8e1e00242d3aac8ef">
  <xsd:schema xmlns:xsd="http://www.w3.org/2001/XMLSchema" xmlns:xs="http://www.w3.org/2001/XMLSchema" xmlns:p="http://schemas.microsoft.com/office/2006/metadata/properties" xmlns:ns2="809b38c4-3c90-46d6-b553-fe9761df79fc" xmlns:ns3="http://schemas.microsoft.com/sharepoint/v4" targetNamespace="http://schemas.microsoft.com/office/2006/metadata/properties" ma:root="true" ma:fieldsID="4be8fcec4925271d6b76c48c0c49cb70" ns2:_="" ns3:_="">
    <xsd:import namespace="809b38c4-3c90-46d6-b553-fe9761df79fc"/>
    <xsd:import namespace="http://schemas.microsoft.com/sharepoint/v4"/>
    <xsd:element name="properties">
      <xsd:complexType>
        <xsd:sequence>
          <xsd:element name="documentManagement">
            <xsd:complexType>
              <xsd:all>
                <xsd:element ref="ns2:_dlc_DocId" minOccurs="0"/>
                <xsd:element ref="ns2:_dlc_DocIdUrl" minOccurs="0"/>
                <xsd:element ref="ns2:_dlc_DocIdPersistId" minOccurs="0"/>
                <xsd:element ref="ns2:SharedWithUsers" minOccurs="0"/>
                <xsd:element ref="ns2:SharedWithDetails" minOccurs="0"/>
                <xsd:element ref="ns3:IconOverla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09b38c4-3c90-46d6-b553-fe9761df79fc"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3"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5F65863-C905-43BB-98D7-70C53EBD4973}">
  <ds:schemaRefs>
    <ds:schemaRef ds:uri="http://schemas.microsoft.com/office/2006/metadata/properties"/>
    <ds:schemaRef ds:uri="http://schemas.microsoft.com/office/infopath/2007/PartnerControls"/>
    <ds:schemaRef ds:uri="809b38c4-3c90-46d6-b553-fe9761df79fc"/>
    <ds:schemaRef ds:uri="http://schemas.microsoft.com/sharepoint/v4"/>
  </ds:schemaRefs>
</ds:datastoreItem>
</file>

<file path=customXml/itemProps2.xml><?xml version="1.0" encoding="utf-8"?>
<ds:datastoreItem xmlns:ds="http://schemas.openxmlformats.org/officeDocument/2006/customXml" ds:itemID="{4D19CCFB-F870-4710-8982-6C2AE9DCF505}">
  <ds:schemaRefs>
    <ds:schemaRef ds:uri="http://schemas.microsoft.com/sharepoint/events"/>
  </ds:schemaRefs>
</ds:datastoreItem>
</file>

<file path=customXml/itemProps3.xml><?xml version="1.0" encoding="utf-8"?>
<ds:datastoreItem xmlns:ds="http://schemas.openxmlformats.org/officeDocument/2006/customXml" ds:itemID="{B42A2720-A921-4408-866A-B43C3CF8CE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09b38c4-3c90-46d6-b553-fe9761df79fc"/>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8DF10744-831A-409B-917C-691FDD2E211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5346</TotalTime>
  <Words>1436</Words>
  <Application>Microsoft Office PowerPoint</Application>
  <PresentationFormat>On-screen Show (4:3)</PresentationFormat>
  <Paragraphs>169</Paragraphs>
  <Slides>19</Slides>
  <Notes>13</Notes>
  <HiddenSlides>0</HiddenSlides>
  <MMClips>0</MMClips>
  <ScaleCrop>false</ScaleCrop>
  <HeadingPairs>
    <vt:vector size="6" baseType="variant">
      <vt:variant>
        <vt:lpstr>Fonts Used</vt:lpstr>
      </vt:variant>
      <vt:variant>
        <vt:i4>6</vt:i4>
      </vt:variant>
      <vt:variant>
        <vt:lpstr>Theme</vt:lpstr>
      </vt:variant>
      <vt:variant>
        <vt:i4>10</vt:i4>
      </vt:variant>
      <vt:variant>
        <vt:lpstr>Slide Titles</vt:lpstr>
      </vt:variant>
      <vt:variant>
        <vt:i4>19</vt:i4>
      </vt:variant>
    </vt:vector>
  </HeadingPairs>
  <TitlesOfParts>
    <vt:vector size="35" baseType="lpstr">
      <vt:lpstr>Arial</vt:lpstr>
      <vt:lpstr>Book Antiqua</vt:lpstr>
      <vt:lpstr>Calibri</vt:lpstr>
      <vt:lpstr>Calibri Light</vt:lpstr>
      <vt:lpstr>Charis SIL</vt:lpstr>
      <vt:lpstr>Segoe UI</vt:lpstr>
      <vt:lpstr>Gapa</vt:lpstr>
      <vt:lpstr>Hamilton Campus</vt:lpstr>
      <vt:lpstr>Tauranga 1</vt:lpstr>
      <vt:lpstr>Tauranga 2</vt:lpstr>
      <vt:lpstr>Tuaranga 3</vt:lpstr>
      <vt:lpstr>1_Tuaranga 3</vt:lpstr>
      <vt:lpstr>UoW white</vt:lpstr>
      <vt:lpstr>1_UoW white</vt:lpstr>
      <vt:lpstr>Uow Red</vt:lpstr>
      <vt:lpstr>UoW Black</vt:lpstr>
      <vt:lpstr>Intensifying expletive constructions in English tweets: the case of #wokeAF </vt:lpstr>
      <vt:lpstr>PowerPoint Presentation</vt:lpstr>
      <vt:lpstr>Woke… older than you think</vt:lpstr>
      <vt:lpstr>Woke… older than you think</vt:lpstr>
      <vt:lpstr>Data &amp; methods</vt:lpstr>
      <vt:lpstr>PowerPoint Presentation</vt:lpstr>
      <vt:lpstr>Meanings</vt:lpstr>
      <vt:lpstr>Meanings</vt:lpstr>
      <vt:lpstr>Meanings – summary</vt:lpstr>
      <vt:lpstr>Distribution of meanings</vt:lpstr>
      <vt:lpstr>For or against the woke?</vt:lpstr>
      <vt:lpstr>Integrated in the syntax</vt:lpstr>
      <vt:lpstr>Structural matters</vt:lpstr>
      <vt:lpstr>Changing grammatical uses</vt:lpstr>
      <vt:lpstr>Changing grammatical uses</vt:lpstr>
      <vt:lpstr>The + #wokeaf</vt:lpstr>
      <vt:lpstr>Collective noun uses</vt:lpstr>
      <vt:lpstr>Discussion</vt:lpstr>
      <vt:lpstr>PowerPoint Presentation</vt:lpstr>
    </vt:vector>
  </TitlesOfParts>
  <Company>University of Waikato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Libby Cameron</dc:creator>
  <cp:lastModifiedBy>David Trye</cp:lastModifiedBy>
  <cp:revision>135</cp:revision>
  <cp:lastPrinted>2015-03-09T04:14:49Z</cp:lastPrinted>
  <dcterms:created xsi:type="dcterms:W3CDTF">2015-03-09T02:40:29Z</dcterms:created>
  <dcterms:modified xsi:type="dcterms:W3CDTF">2023-11-26T03:56:35Z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0x0101005AE2D7F6FAC7C848BE62386792F9F5F8</vt:lpwstr>
  </property>
  <property fmtid="{D5CDD505-2E9C-101B-9397-08002B2CF9AE}" pid="3" name="_dlc_DocIdItemGuid">
    <vt:lpwstr>05d895a7-fbd8-47e4-9aa1-a871f550252c</vt:lpwstr>
  </property>
</Properties>
</file>